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3" r:id="rId5"/>
    <p:sldId id="262" r:id="rId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D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4F763A-624A-47B7-BDFE-17B7A1329E61}" v="4" dt="2024-10-07T05:45:41.2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74" autoAdjust="0"/>
  </p:normalViewPr>
  <p:slideViewPr>
    <p:cSldViewPr>
      <p:cViewPr varScale="1">
        <p:scale>
          <a:sx n="78" d="100"/>
          <a:sy n="78" d="100"/>
        </p:scale>
        <p:origin x="691" y="6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on Saju George" userId="619c2ebbc4e71416" providerId="LiveId" clId="{5B4F763A-624A-47B7-BDFE-17B7A1329E61}"/>
    <pc:docChg chg="undo custSel delSld modSld">
      <pc:chgData name="Anson Saju George" userId="619c2ebbc4e71416" providerId="LiveId" clId="{5B4F763A-624A-47B7-BDFE-17B7A1329E61}" dt="2024-10-07T05:45:56.435" v="60" actId="14100"/>
      <pc:docMkLst>
        <pc:docMk/>
      </pc:docMkLst>
      <pc:sldChg chg="delSp del mod">
        <pc:chgData name="Anson Saju George" userId="619c2ebbc4e71416" providerId="LiveId" clId="{5B4F763A-624A-47B7-BDFE-17B7A1329E61}" dt="2024-10-07T05:40:54.288" v="4" actId="47"/>
        <pc:sldMkLst>
          <pc:docMk/>
          <pc:sldMk cId="0" sldId="256"/>
        </pc:sldMkLst>
        <pc:grpChg chg="del">
          <ac:chgData name="Anson Saju George" userId="619c2ebbc4e71416" providerId="LiveId" clId="{5B4F763A-624A-47B7-BDFE-17B7A1329E61}" dt="2024-10-07T05:40:35.499" v="0" actId="478"/>
          <ac:grpSpMkLst>
            <pc:docMk/>
            <pc:sldMk cId="0" sldId="256"/>
            <ac:grpSpMk id="2" creationId="{00000000-0000-0000-0000-000000000000}"/>
          </ac:grpSpMkLst>
        </pc:grpChg>
      </pc:sldChg>
      <pc:sldChg chg="addSp delSp modSp mod">
        <pc:chgData name="Anson Saju George" userId="619c2ebbc4e71416" providerId="LiveId" clId="{5B4F763A-624A-47B7-BDFE-17B7A1329E61}" dt="2024-10-07T05:44:41.387" v="44" actId="1035"/>
        <pc:sldMkLst>
          <pc:docMk/>
          <pc:sldMk cId="0" sldId="257"/>
        </pc:sldMkLst>
        <pc:spChg chg="mod">
          <ac:chgData name="Anson Saju George" userId="619c2ebbc4e71416" providerId="LiveId" clId="{5B4F763A-624A-47B7-BDFE-17B7A1329E61}" dt="2024-10-07T05:44:17.043" v="39" actId="20577"/>
          <ac:spMkLst>
            <pc:docMk/>
            <pc:sldMk cId="0" sldId="257"/>
            <ac:spMk id="11" creationId="{00000000-0000-0000-0000-000000000000}"/>
          </ac:spMkLst>
        </pc:spChg>
        <pc:spChg chg="add mod ord">
          <ac:chgData name="Anson Saju George" userId="619c2ebbc4e71416" providerId="LiveId" clId="{5B4F763A-624A-47B7-BDFE-17B7A1329E61}" dt="2024-10-07T05:44:41.387" v="44" actId="1035"/>
          <ac:spMkLst>
            <pc:docMk/>
            <pc:sldMk cId="0" sldId="257"/>
            <ac:spMk id="12" creationId="{7B77D5D3-A4B5-E1A0-EBF2-BA5531A61D10}"/>
          </ac:spMkLst>
        </pc:spChg>
        <pc:spChg chg="del">
          <ac:chgData name="Anson Saju George" userId="619c2ebbc4e71416" providerId="LiveId" clId="{5B4F763A-624A-47B7-BDFE-17B7A1329E61}" dt="2024-10-07T05:41:17.632" v="13" actId="478"/>
          <ac:spMkLst>
            <pc:docMk/>
            <pc:sldMk cId="0" sldId="257"/>
            <ac:spMk id="42" creationId="{00000000-0000-0000-0000-000000000000}"/>
          </ac:spMkLst>
        </pc:spChg>
        <pc:spChg chg="mod">
          <ac:chgData name="Anson Saju George" userId="619c2ebbc4e71416" providerId="LiveId" clId="{5B4F763A-624A-47B7-BDFE-17B7A1329E61}" dt="2024-10-07T05:40:42.264" v="1" actId="6549"/>
          <ac:spMkLst>
            <pc:docMk/>
            <pc:sldMk cId="0" sldId="257"/>
            <ac:spMk id="48" creationId="{CC1255A8-49A4-3228-E7A5-C4E2ACE147A3}"/>
          </ac:spMkLst>
        </pc:spChg>
        <pc:grpChg chg="del">
          <ac:chgData name="Anson Saju George" userId="619c2ebbc4e71416" providerId="LiveId" clId="{5B4F763A-624A-47B7-BDFE-17B7A1329E61}" dt="2024-10-07T05:40:44.813" v="2" actId="478"/>
          <ac:grpSpMkLst>
            <pc:docMk/>
            <pc:sldMk cId="0" sldId="257"/>
            <ac:grpSpMk id="46" creationId="{60521316-A2AA-ECA6-6290-4C3B2327961C}"/>
          </ac:grpSpMkLst>
        </pc:grpChg>
        <pc:picChg chg="del">
          <ac:chgData name="Anson Saju George" userId="619c2ebbc4e71416" providerId="LiveId" clId="{5B4F763A-624A-47B7-BDFE-17B7A1329E61}" dt="2024-10-07T05:40:46.361" v="3" actId="478"/>
          <ac:picMkLst>
            <pc:docMk/>
            <pc:sldMk cId="0" sldId="257"/>
            <ac:picMk id="45" creationId="{9CA21DA9-2C12-3E3D-5DDC-7D090ECDAC37}"/>
          </ac:picMkLst>
        </pc:picChg>
      </pc:sldChg>
      <pc:sldChg chg="addSp delSp modSp mod">
        <pc:chgData name="Anson Saju George" userId="619c2ebbc4e71416" providerId="LiveId" clId="{5B4F763A-624A-47B7-BDFE-17B7A1329E61}" dt="2024-10-07T05:45:15.965" v="51" actId="207"/>
        <pc:sldMkLst>
          <pc:docMk/>
          <pc:sldMk cId="0" sldId="258"/>
        </pc:sldMkLst>
        <pc:spChg chg="mod">
          <ac:chgData name="Anson Saju George" userId="619c2ebbc4e71416" providerId="LiveId" clId="{5B4F763A-624A-47B7-BDFE-17B7A1329E61}" dt="2024-10-07T05:45:15.965" v="51" actId="207"/>
          <ac:spMkLst>
            <pc:docMk/>
            <pc:sldMk cId="0" sldId="258"/>
            <ac:spMk id="3" creationId="{00000000-0000-0000-0000-000000000000}"/>
          </ac:spMkLst>
        </pc:spChg>
        <pc:spChg chg="add mod ord">
          <ac:chgData name="Anson Saju George" userId="619c2ebbc4e71416" providerId="LiveId" clId="{5B4F763A-624A-47B7-BDFE-17B7A1329E61}" dt="2024-10-07T05:44:58.217" v="47" actId="14100"/>
          <ac:spMkLst>
            <pc:docMk/>
            <pc:sldMk cId="0" sldId="258"/>
            <ac:spMk id="5" creationId="{BF2C9A47-CDDF-3350-D5DC-19A8AB94E80A}"/>
          </ac:spMkLst>
        </pc:spChg>
        <pc:spChg chg="del mod">
          <ac:chgData name="Anson Saju George" userId="619c2ebbc4e71416" providerId="LiveId" clId="{5B4F763A-624A-47B7-BDFE-17B7A1329E61}" dt="2024-10-07T05:41:21.541" v="15" actId="478"/>
          <ac:spMkLst>
            <pc:docMk/>
            <pc:sldMk cId="0" sldId="258"/>
            <ac:spMk id="30" creationId="{00000000-0000-0000-0000-000000000000}"/>
          </ac:spMkLst>
        </pc:spChg>
        <pc:grpChg chg="del">
          <ac:chgData name="Anson Saju George" userId="619c2ebbc4e71416" providerId="LiveId" clId="{5B4F763A-624A-47B7-BDFE-17B7A1329E61}" dt="2024-10-07T05:40:57.242" v="5" actId="478"/>
          <ac:grpSpMkLst>
            <pc:docMk/>
            <pc:sldMk cId="0" sldId="258"/>
            <ac:grpSpMk id="32" creationId="{3215AD7E-3075-D9A8-BE49-45F152CB50CE}"/>
          </ac:grpSpMkLst>
        </pc:grpChg>
        <pc:picChg chg="del">
          <ac:chgData name="Anson Saju George" userId="619c2ebbc4e71416" providerId="LiveId" clId="{5B4F763A-624A-47B7-BDFE-17B7A1329E61}" dt="2024-10-07T05:40:58.462" v="6" actId="478"/>
          <ac:picMkLst>
            <pc:docMk/>
            <pc:sldMk cId="0" sldId="258"/>
            <ac:picMk id="2" creationId="{00000000-0000-0000-0000-000000000000}"/>
          </ac:picMkLst>
        </pc:picChg>
      </pc:sldChg>
      <pc:sldChg chg="addSp delSp modSp mod">
        <pc:chgData name="Anson Saju George" userId="619c2ebbc4e71416" providerId="LiveId" clId="{5B4F763A-624A-47B7-BDFE-17B7A1329E61}" dt="2024-10-07T05:45:10.523" v="50" actId="207"/>
        <pc:sldMkLst>
          <pc:docMk/>
          <pc:sldMk cId="0" sldId="259"/>
        </pc:sldMkLst>
        <pc:spChg chg="mod">
          <ac:chgData name="Anson Saju George" userId="619c2ebbc4e71416" providerId="LiveId" clId="{5B4F763A-624A-47B7-BDFE-17B7A1329E61}" dt="2024-10-07T05:45:10.523" v="50" actId="207"/>
          <ac:spMkLst>
            <pc:docMk/>
            <pc:sldMk cId="0" sldId="259"/>
            <ac:spMk id="2" creationId="{00000000-0000-0000-0000-000000000000}"/>
          </ac:spMkLst>
        </pc:spChg>
        <pc:spChg chg="add mod ord">
          <ac:chgData name="Anson Saju George" userId="619c2ebbc4e71416" providerId="LiveId" clId="{5B4F763A-624A-47B7-BDFE-17B7A1329E61}" dt="2024-10-07T05:45:07.442" v="49" actId="167"/>
          <ac:spMkLst>
            <pc:docMk/>
            <pc:sldMk cId="0" sldId="259"/>
            <ac:spMk id="5" creationId="{62EC5FB9-6FA1-FF83-1E2E-C7A74340FFC1}"/>
          </ac:spMkLst>
        </pc:spChg>
        <pc:spChg chg="del">
          <ac:chgData name="Anson Saju George" userId="619c2ebbc4e71416" providerId="LiveId" clId="{5B4F763A-624A-47B7-BDFE-17B7A1329E61}" dt="2024-10-07T05:41:24.417" v="16" actId="478"/>
          <ac:spMkLst>
            <pc:docMk/>
            <pc:sldMk cId="0" sldId="259"/>
            <ac:spMk id="7" creationId="{00000000-0000-0000-0000-000000000000}"/>
          </ac:spMkLst>
        </pc:spChg>
        <pc:grpChg chg="del">
          <ac:chgData name="Anson Saju George" userId="619c2ebbc4e71416" providerId="LiveId" clId="{5B4F763A-624A-47B7-BDFE-17B7A1329E61}" dt="2024-10-07T05:41:02.291" v="7" actId="478"/>
          <ac:grpSpMkLst>
            <pc:docMk/>
            <pc:sldMk cId="0" sldId="259"/>
            <ac:grpSpMk id="9" creationId="{42B68477-5601-7D9E-9CC8-3E8D64DD2509}"/>
          </ac:grpSpMkLst>
        </pc:grpChg>
        <pc:picChg chg="del">
          <ac:chgData name="Anson Saju George" userId="619c2ebbc4e71416" providerId="LiveId" clId="{5B4F763A-624A-47B7-BDFE-17B7A1329E61}" dt="2024-10-07T05:41:03.168" v="8" actId="478"/>
          <ac:picMkLst>
            <pc:docMk/>
            <pc:sldMk cId="0" sldId="259"/>
            <ac:picMk id="4" creationId="{00000000-0000-0000-0000-000000000000}"/>
          </ac:picMkLst>
        </pc:picChg>
      </pc:sldChg>
      <pc:sldChg chg="addSp delSp modSp mod">
        <pc:chgData name="Anson Saju George" userId="619c2ebbc4e71416" providerId="LiveId" clId="{5B4F763A-624A-47B7-BDFE-17B7A1329E61}" dt="2024-10-07T05:45:56.435" v="60" actId="14100"/>
        <pc:sldMkLst>
          <pc:docMk/>
          <pc:sldMk cId="810957208" sldId="262"/>
        </pc:sldMkLst>
        <pc:spChg chg="mod">
          <ac:chgData name="Anson Saju George" userId="619c2ebbc4e71416" providerId="LiveId" clId="{5B4F763A-624A-47B7-BDFE-17B7A1329E61}" dt="2024-10-07T05:45:46.773" v="58" actId="207"/>
          <ac:spMkLst>
            <pc:docMk/>
            <pc:sldMk cId="810957208" sldId="262"/>
            <ac:spMk id="2" creationId="{00000000-0000-0000-0000-000000000000}"/>
          </ac:spMkLst>
        </pc:spChg>
        <pc:spChg chg="add mod ord">
          <ac:chgData name="Anson Saju George" userId="619c2ebbc4e71416" providerId="LiveId" clId="{5B4F763A-624A-47B7-BDFE-17B7A1329E61}" dt="2024-10-07T05:45:56.435" v="60" actId="14100"/>
          <ac:spMkLst>
            <pc:docMk/>
            <pc:sldMk cId="810957208" sldId="262"/>
            <ac:spMk id="3" creationId="{3F91B1F9-461D-8D8E-4495-CDA79AE0E230}"/>
          </ac:spMkLst>
        </pc:spChg>
        <pc:spChg chg="del">
          <ac:chgData name="Anson Saju George" userId="619c2ebbc4e71416" providerId="LiveId" clId="{5B4F763A-624A-47B7-BDFE-17B7A1329E61}" dt="2024-10-07T05:41:29.403" v="18" actId="478"/>
          <ac:spMkLst>
            <pc:docMk/>
            <pc:sldMk cId="810957208" sldId="262"/>
            <ac:spMk id="7" creationId="{00000000-0000-0000-0000-000000000000}"/>
          </ac:spMkLst>
        </pc:spChg>
        <pc:grpChg chg="del">
          <ac:chgData name="Anson Saju George" userId="619c2ebbc4e71416" providerId="LiveId" clId="{5B4F763A-624A-47B7-BDFE-17B7A1329E61}" dt="2024-10-07T05:41:10.500" v="11" actId="478"/>
          <ac:grpSpMkLst>
            <pc:docMk/>
            <pc:sldMk cId="810957208" sldId="262"/>
            <ac:grpSpMk id="9" creationId="{085CBBA8-9131-B8CC-99E7-F138DD769E79}"/>
          </ac:grpSpMkLst>
        </pc:grpChg>
        <pc:picChg chg="del">
          <ac:chgData name="Anson Saju George" userId="619c2ebbc4e71416" providerId="LiveId" clId="{5B4F763A-624A-47B7-BDFE-17B7A1329E61}" dt="2024-10-07T05:41:12.298" v="12" actId="478"/>
          <ac:picMkLst>
            <pc:docMk/>
            <pc:sldMk cId="810957208" sldId="262"/>
            <ac:picMk id="4" creationId="{00000000-0000-0000-0000-000000000000}"/>
          </ac:picMkLst>
        </pc:picChg>
      </pc:sldChg>
      <pc:sldChg chg="addSp delSp modSp mod">
        <pc:chgData name="Anson Saju George" userId="619c2ebbc4e71416" providerId="LiveId" clId="{5B4F763A-624A-47B7-BDFE-17B7A1329E61}" dt="2024-10-07T05:45:35.753" v="55" actId="207"/>
        <pc:sldMkLst>
          <pc:docMk/>
          <pc:sldMk cId="15196592" sldId="263"/>
        </pc:sldMkLst>
        <pc:spChg chg="mod">
          <ac:chgData name="Anson Saju George" userId="619c2ebbc4e71416" providerId="LiveId" clId="{5B4F763A-624A-47B7-BDFE-17B7A1329E61}" dt="2024-10-07T05:45:35.753" v="55" actId="207"/>
          <ac:spMkLst>
            <pc:docMk/>
            <pc:sldMk cId="15196592" sldId="263"/>
            <ac:spMk id="2" creationId="{00000000-0000-0000-0000-000000000000}"/>
          </ac:spMkLst>
        </pc:spChg>
        <pc:spChg chg="add mod ord">
          <ac:chgData name="Anson Saju George" userId="619c2ebbc4e71416" providerId="LiveId" clId="{5B4F763A-624A-47B7-BDFE-17B7A1329E61}" dt="2024-10-07T05:45:29.927" v="54" actId="14100"/>
          <ac:spMkLst>
            <pc:docMk/>
            <pc:sldMk cId="15196592" sldId="263"/>
            <ac:spMk id="3" creationId="{FCB663BD-3852-A137-C542-237B389C838E}"/>
          </ac:spMkLst>
        </pc:spChg>
        <pc:spChg chg="del">
          <ac:chgData name="Anson Saju George" userId="619c2ebbc4e71416" providerId="LiveId" clId="{5B4F763A-624A-47B7-BDFE-17B7A1329E61}" dt="2024-10-07T05:41:26.199" v="17" actId="478"/>
          <ac:spMkLst>
            <pc:docMk/>
            <pc:sldMk cId="15196592" sldId="263"/>
            <ac:spMk id="7" creationId="{00000000-0000-0000-0000-000000000000}"/>
          </ac:spMkLst>
        </pc:spChg>
        <pc:grpChg chg="del">
          <ac:chgData name="Anson Saju George" userId="619c2ebbc4e71416" providerId="LiveId" clId="{5B4F763A-624A-47B7-BDFE-17B7A1329E61}" dt="2024-10-07T05:41:06.060" v="9" actId="478"/>
          <ac:grpSpMkLst>
            <pc:docMk/>
            <pc:sldMk cId="15196592" sldId="263"/>
            <ac:grpSpMk id="9" creationId="{9C014586-6E65-D7AB-596C-D62C8C565F4D}"/>
          </ac:grpSpMkLst>
        </pc:grpChg>
        <pc:picChg chg="del">
          <ac:chgData name="Anson Saju George" userId="619c2ebbc4e71416" providerId="LiveId" clId="{5B4F763A-624A-47B7-BDFE-17B7A1329E61}" dt="2024-10-07T05:41:06.889" v="10" actId="478"/>
          <ac:picMkLst>
            <pc:docMk/>
            <pc:sldMk cId="15196592" sldId="263"/>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11111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@SIH</a:t>
            </a:r>
            <a:r>
              <a:rPr spc="-10" dirty="0"/>
              <a:t> </a:t>
            </a:r>
            <a:r>
              <a:rPr dirty="0"/>
              <a:t>Idea</a:t>
            </a:r>
            <a:r>
              <a:rPr spc="-40" dirty="0"/>
              <a:t> </a:t>
            </a:r>
            <a:r>
              <a:rPr spc="-10" dirty="0"/>
              <a:t>submission-</a:t>
            </a:r>
            <a:r>
              <a:rPr spc="-30" dirty="0"/>
              <a:t> </a:t>
            </a:r>
            <a:r>
              <a:rPr spc="-10" dirty="0"/>
              <a:t>Template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10/7/2024</a:t>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rgbClr val="11111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@SIH</a:t>
            </a:r>
            <a:r>
              <a:rPr spc="-10" dirty="0"/>
              <a:t> </a:t>
            </a:r>
            <a:r>
              <a:rPr dirty="0"/>
              <a:t>Idea</a:t>
            </a:r>
            <a:r>
              <a:rPr spc="-40" dirty="0"/>
              <a:t> </a:t>
            </a:r>
            <a:r>
              <a:rPr spc="-10" dirty="0"/>
              <a:t>submission-</a:t>
            </a:r>
            <a:r>
              <a:rPr spc="-30" dirty="0"/>
              <a:t> </a:t>
            </a:r>
            <a:r>
              <a:rPr spc="-10" dirty="0"/>
              <a:t>Template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10/7/2024</a:t>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@SIH</a:t>
            </a:r>
            <a:r>
              <a:rPr spc="-10" dirty="0"/>
              <a:t> </a:t>
            </a:r>
            <a:r>
              <a:rPr dirty="0"/>
              <a:t>Idea</a:t>
            </a:r>
            <a:r>
              <a:rPr spc="-40" dirty="0"/>
              <a:t> </a:t>
            </a:r>
            <a:r>
              <a:rPr spc="-10" dirty="0"/>
              <a:t>submission-</a:t>
            </a:r>
            <a:r>
              <a:rPr spc="-30" dirty="0"/>
              <a:t> </a:t>
            </a:r>
            <a:r>
              <a:rPr spc="-10" dirty="0"/>
              <a:t>Template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10/7/2024</a:t>
            </a:fld>
            <a:endParaRPr lang="en-US"/>
          </a:p>
        </p:txBody>
      </p:sp>
      <p:sp>
        <p:nvSpPr>
          <p:cNvPr id="7" name="Holder 7"/>
          <p:cNvSpPr>
            <a:spLocks noGrp="1"/>
          </p:cNvSpPr>
          <p:nvPr>
            <p:ph type="sldNum" sz="quarter" idx="7"/>
          </p:nvPr>
        </p:nvSpPr>
        <p:spPr/>
        <p:txBody>
          <a:bodyPr lIns="0" tIns="0" rIns="0" bIns="0"/>
          <a:lstStyle>
            <a:lvl1pPr>
              <a:defRPr sz="1200" b="1"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@SIH</a:t>
            </a:r>
            <a:r>
              <a:rPr spc="-10" dirty="0"/>
              <a:t> </a:t>
            </a:r>
            <a:r>
              <a:rPr dirty="0"/>
              <a:t>Idea</a:t>
            </a:r>
            <a:r>
              <a:rPr spc="-40" dirty="0"/>
              <a:t> </a:t>
            </a:r>
            <a:r>
              <a:rPr spc="-10" dirty="0"/>
              <a:t>submission-</a:t>
            </a:r>
            <a:r>
              <a:rPr spc="-30" dirty="0"/>
              <a:t> </a:t>
            </a:r>
            <a:r>
              <a:rPr spc="-10" dirty="0"/>
              <a:t>Template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10/7/2024</a:t>
            </a:fld>
            <a:endParaRPr lang="en-US"/>
          </a:p>
        </p:txBody>
      </p:sp>
      <p:sp>
        <p:nvSpPr>
          <p:cNvPr id="5" name="Holder 5"/>
          <p:cNvSpPr>
            <a:spLocks noGrp="1"/>
          </p:cNvSpPr>
          <p:nvPr>
            <p:ph type="sldNum" sz="quarter" idx="7"/>
          </p:nvPr>
        </p:nvSpPr>
        <p:spPr/>
        <p:txBody>
          <a:bodyPr lIns="0" tIns="0" rIns="0" bIns="0"/>
          <a:lstStyle>
            <a:lvl1pPr>
              <a:defRPr sz="1200" b="1"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@SIH</a:t>
            </a:r>
            <a:r>
              <a:rPr spc="-10" dirty="0"/>
              <a:t> </a:t>
            </a:r>
            <a:r>
              <a:rPr dirty="0"/>
              <a:t>Idea</a:t>
            </a:r>
            <a:r>
              <a:rPr spc="-40" dirty="0"/>
              <a:t> </a:t>
            </a:r>
            <a:r>
              <a:rPr spc="-10" dirty="0"/>
              <a:t>submission-</a:t>
            </a:r>
            <a:r>
              <a:rPr spc="-30" dirty="0"/>
              <a:t> </a:t>
            </a:r>
            <a:r>
              <a:rPr spc="-10" dirty="0"/>
              <a:t>Template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10/7/2024</a:t>
            </a:fld>
            <a:endParaRPr lang="en-US"/>
          </a:p>
        </p:txBody>
      </p:sp>
      <p:sp>
        <p:nvSpPr>
          <p:cNvPr id="4" name="Holder 4"/>
          <p:cNvSpPr>
            <a:spLocks noGrp="1"/>
          </p:cNvSpPr>
          <p:nvPr>
            <p:ph type="sldNum" sz="quarter" idx="7"/>
          </p:nvPr>
        </p:nvSpPr>
        <p:spPr/>
        <p:txBody>
          <a:bodyPr lIns="0" tIns="0" rIns="0" bIns="0"/>
          <a:lstStyle>
            <a:lvl1pPr>
              <a:defRPr sz="1200" b="1"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376035"/>
            <a:ext cx="12190094" cy="479420"/>
          </a:xfrm>
          <a:prstGeom prst="rect">
            <a:avLst/>
          </a:prstGeom>
        </p:spPr>
      </p:pic>
      <p:sp>
        <p:nvSpPr>
          <p:cNvPr id="17" name="bg object 17"/>
          <p:cNvSpPr/>
          <p:nvPr/>
        </p:nvSpPr>
        <p:spPr>
          <a:xfrm>
            <a:off x="0" y="6354445"/>
            <a:ext cx="12192000" cy="503555"/>
          </a:xfrm>
          <a:custGeom>
            <a:avLst/>
            <a:gdLst/>
            <a:ahLst/>
            <a:cxnLst/>
            <a:rect l="l" t="t" r="r" b="b"/>
            <a:pathLst>
              <a:path w="12192000" h="503554">
                <a:moveTo>
                  <a:pt x="12192000" y="0"/>
                </a:moveTo>
                <a:lnTo>
                  <a:pt x="0" y="0"/>
                </a:lnTo>
                <a:lnTo>
                  <a:pt x="0" y="503554"/>
                </a:lnTo>
                <a:lnTo>
                  <a:pt x="12192000" y="503554"/>
                </a:lnTo>
                <a:lnTo>
                  <a:pt x="12192000" y="0"/>
                </a:lnTo>
                <a:close/>
              </a:path>
            </a:pathLst>
          </a:custGeom>
          <a:solidFill>
            <a:srgbClr val="006DC0"/>
          </a:solidFill>
        </p:spPr>
        <p:txBody>
          <a:bodyPr wrap="square" lIns="0" tIns="0" rIns="0" bIns="0" rtlCol="0"/>
          <a:lstStyle/>
          <a:p>
            <a:endParaRPr/>
          </a:p>
        </p:txBody>
      </p:sp>
      <p:sp>
        <p:nvSpPr>
          <p:cNvPr id="2" name="Holder 2"/>
          <p:cNvSpPr>
            <a:spLocks noGrp="1"/>
          </p:cNvSpPr>
          <p:nvPr>
            <p:ph type="title"/>
          </p:nvPr>
        </p:nvSpPr>
        <p:spPr>
          <a:xfrm>
            <a:off x="2620517" y="206755"/>
            <a:ext cx="6922134" cy="57404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79745" y="1404873"/>
            <a:ext cx="10293985" cy="4435475"/>
          </a:xfrm>
          <a:prstGeom prst="rect">
            <a:avLst/>
          </a:prstGeom>
        </p:spPr>
        <p:txBody>
          <a:bodyPr wrap="square" lIns="0" tIns="0" rIns="0" bIns="0">
            <a:spAutoFit/>
          </a:bodyPr>
          <a:lstStyle>
            <a:lvl1pPr>
              <a:defRPr sz="2000" b="0" i="0">
                <a:solidFill>
                  <a:srgbClr val="111111"/>
                </a:solidFill>
                <a:latin typeface="Calibri"/>
                <a:cs typeface="Calibri"/>
              </a:defRPr>
            </a:lvl1pPr>
          </a:lstStyle>
          <a:p>
            <a:endParaRPr/>
          </a:p>
        </p:txBody>
      </p:sp>
      <p:sp>
        <p:nvSpPr>
          <p:cNvPr id="4" name="Holder 4"/>
          <p:cNvSpPr>
            <a:spLocks noGrp="1"/>
          </p:cNvSpPr>
          <p:nvPr>
            <p:ph type="ftr" sz="quarter" idx="5"/>
          </p:nvPr>
        </p:nvSpPr>
        <p:spPr>
          <a:xfrm>
            <a:off x="5225413" y="6461961"/>
            <a:ext cx="2033904" cy="177800"/>
          </a:xfrm>
          <a:prstGeom prst="rect">
            <a:avLst/>
          </a:prstGeom>
        </p:spPr>
        <p:txBody>
          <a:bodyPr wrap="square" lIns="0" tIns="0" rIns="0" bIns="0">
            <a:spAutoFit/>
          </a:bodyPr>
          <a:lstStyle>
            <a:lvl1pPr>
              <a:defRPr sz="1200" b="0" i="0">
                <a:solidFill>
                  <a:schemeClr val="bg1"/>
                </a:solidFill>
                <a:latin typeface="Calibri"/>
                <a:cs typeface="Calibri"/>
              </a:defRPr>
            </a:lvl1pPr>
          </a:lstStyle>
          <a:p>
            <a:pPr marL="12700">
              <a:lnSpc>
                <a:spcPts val="1240"/>
              </a:lnSpc>
            </a:pPr>
            <a:r>
              <a:rPr dirty="0"/>
              <a:t>@SIH</a:t>
            </a:r>
            <a:r>
              <a:rPr spc="-10" dirty="0"/>
              <a:t> </a:t>
            </a:r>
            <a:r>
              <a:rPr dirty="0"/>
              <a:t>Idea</a:t>
            </a:r>
            <a:r>
              <a:rPr spc="-40" dirty="0"/>
              <a:t> </a:t>
            </a:r>
            <a:r>
              <a:rPr spc="-10" dirty="0"/>
              <a:t>submission-</a:t>
            </a:r>
            <a:r>
              <a:rPr spc="-30" dirty="0"/>
              <a:t> </a:t>
            </a:r>
            <a:r>
              <a:rPr spc="-10" dirty="0"/>
              <a:t>Template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10/7/2024</a:t>
            </a:fld>
            <a:endParaRPr lang="en-US"/>
          </a:p>
        </p:txBody>
      </p:sp>
      <p:sp>
        <p:nvSpPr>
          <p:cNvPr id="6" name="Holder 6"/>
          <p:cNvSpPr>
            <a:spLocks noGrp="1"/>
          </p:cNvSpPr>
          <p:nvPr>
            <p:ph type="sldNum" sz="quarter" idx="7"/>
          </p:nvPr>
        </p:nvSpPr>
        <p:spPr>
          <a:xfrm>
            <a:off x="11378004" y="6461961"/>
            <a:ext cx="166370" cy="177800"/>
          </a:xfrm>
          <a:prstGeom prst="rect">
            <a:avLst/>
          </a:prstGeom>
        </p:spPr>
        <p:txBody>
          <a:bodyPr wrap="square" lIns="0" tIns="0" rIns="0" bIns="0">
            <a:spAutoFit/>
          </a:bodyPr>
          <a:lstStyle>
            <a:lvl1pPr>
              <a:defRPr sz="1200" b="1"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hyperlink" Target="https://arxiv.org/abs/2312.03207" TargetMode="External"/><Relationship Id="rId5" Type="http://schemas.openxmlformats.org/officeDocument/2006/relationships/hyperlink" Target="https://ntrs.nasa.gov/api/citations/20210020625/downloads/Temporal_Interpolation_of_Geostationary_Satellite_Imagery_With_Optical_Flow.pdf" TargetMode="External"/><Relationship Id="rId4" Type="http://schemas.openxmlformats.org/officeDocument/2006/relationships/hyperlink" Target="https://link.springer.com/chapter/10.1007/978-3-030-61401-0_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B77D5D3-A4B5-E1A0-EBF2-BA5531A61D10}"/>
              </a:ext>
            </a:extLst>
          </p:cNvPr>
          <p:cNvSpPr/>
          <p:nvPr/>
        </p:nvSpPr>
        <p:spPr>
          <a:xfrm>
            <a:off x="0" y="0"/>
            <a:ext cx="12192000" cy="1128286"/>
          </a:xfrm>
          <a:prstGeom prst="rect">
            <a:avLst/>
          </a:prstGeom>
          <a:solidFill>
            <a:srgbClr val="006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bject 24"/>
          <p:cNvSpPr/>
          <p:nvPr/>
        </p:nvSpPr>
        <p:spPr>
          <a:xfrm>
            <a:off x="7019925" y="1941473"/>
            <a:ext cx="2343150" cy="419100"/>
          </a:xfrm>
          <a:custGeom>
            <a:avLst/>
            <a:gdLst/>
            <a:ahLst/>
            <a:cxnLst/>
            <a:rect l="l" t="t" r="r" b="b"/>
            <a:pathLst>
              <a:path w="2343150" h="419100">
                <a:moveTo>
                  <a:pt x="2133600" y="0"/>
                </a:moveTo>
                <a:lnTo>
                  <a:pt x="2133600" y="104775"/>
                </a:lnTo>
                <a:lnTo>
                  <a:pt x="0" y="104775"/>
                </a:lnTo>
                <a:lnTo>
                  <a:pt x="0" y="314325"/>
                </a:lnTo>
                <a:lnTo>
                  <a:pt x="2133600" y="314325"/>
                </a:lnTo>
                <a:lnTo>
                  <a:pt x="2133600" y="419100"/>
                </a:lnTo>
                <a:lnTo>
                  <a:pt x="2343150" y="209550"/>
                </a:lnTo>
                <a:lnTo>
                  <a:pt x="2133600" y="0"/>
                </a:lnTo>
                <a:close/>
              </a:path>
            </a:pathLst>
          </a:custGeom>
          <a:solidFill>
            <a:srgbClr val="4F81BB"/>
          </a:solidFill>
        </p:spPr>
        <p:txBody>
          <a:bodyPr wrap="square" lIns="0" tIns="0" rIns="0" bIns="0" rtlCol="0"/>
          <a:lstStyle/>
          <a:p>
            <a:endParaRPr/>
          </a:p>
        </p:txBody>
      </p:sp>
      <p:sp>
        <p:nvSpPr>
          <p:cNvPr id="25" name="object 25"/>
          <p:cNvSpPr/>
          <p:nvPr/>
        </p:nvSpPr>
        <p:spPr>
          <a:xfrm>
            <a:off x="6705600" y="1941473"/>
            <a:ext cx="2657475" cy="419100"/>
          </a:xfrm>
          <a:custGeom>
            <a:avLst/>
            <a:gdLst/>
            <a:ahLst/>
            <a:cxnLst/>
            <a:rect l="l" t="t" r="r" b="b"/>
            <a:pathLst>
              <a:path w="2343150" h="419100">
                <a:moveTo>
                  <a:pt x="0" y="104775"/>
                </a:moveTo>
                <a:lnTo>
                  <a:pt x="2133600" y="104775"/>
                </a:lnTo>
                <a:lnTo>
                  <a:pt x="2133600" y="0"/>
                </a:lnTo>
                <a:lnTo>
                  <a:pt x="2343150" y="209550"/>
                </a:lnTo>
                <a:lnTo>
                  <a:pt x="2133600" y="419100"/>
                </a:lnTo>
                <a:lnTo>
                  <a:pt x="2133600" y="314325"/>
                </a:lnTo>
                <a:lnTo>
                  <a:pt x="0" y="314325"/>
                </a:lnTo>
                <a:lnTo>
                  <a:pt x="0" y="104775"/>
                </a:lnTo>
                <a:close/>
              </a:path>
            </a:pathLst>
          </a:custGeom>
          <a:ln w="25400">
            <a:solidFill>
              <a:srgbClr val="1C334E"/>
            </a:solidFill>
          </a:ln>
        </p:spPr>
        <p:txBody>
          <a:bodyPr wrap="square" lIns="0" tIns="0" rIns="0" bIns="0" rtlCol="0"/>
          <a:lstStyle/>
          <a:p>
            <a:endParaRPr/>
          </a:p>
        </p:txBody>
      </p:sp>
      <p:grpSp>
        <p:nvGrpSpPr>
          <p:cNvPr id="2" name="object 2"/>
          <p:cNvGrpSpPr/>
          <p:nvPr/>
        </p:nvGrpSpPr>
        <p:grpSpPr>
          <a:xfrm>
            <a:off x="412807" y="4828540"/>
            <a:ext cx="4591378" cy="1266190"/>
            <a:chOff x="396240" y="4647057"/>
            <a:chExt cx="4629785" cy="1266190"/>
          </a:xfrm>
        </p:grpSpPr>
        <p:pic>
          <p:nvPicPr>
            <p:cNvPr id="3" name="object 3"/>
            <p:cNvPicPr/>
            <p:nvPr/>
          </p:nvPicPr>
          <p:blipFill>
            <a:blip r:embed="rId2" cstate="print"/>
            <a:stretch>
              <a:fillRect/>
            </a:stretch>
          </p:blipFill>
          <p:spPr>
            <a:xfrm>
              <a:off x="408940" y="4659757"/>
              <a:ext cx="4604372" cy="1240776"/>
            </a:xfrm>
            <a:prstGeom prst="rect">
              <a:avLst/>
            </a:prstGeom>
          </p:spPr>
        </p:pic>
        <p:sp>
          <p:nvSpPr>
            <p:cNvPr id="4" name="object 4"/>
            <p:cNvSpPr/>
            <p:nvPr/>
          </p:nvSpPr>
          <p:spPr>
            <a:xfrm>
              <a:off x="408940" y="4659757"/>
              <a:ext cx="4604385" cy="1240790"/>
            </a:xfrm>
            <a:custGeom>
              <a:avLst/>
              <a:gdLst/>
              <a:ahLst/>
              <a:cxnLst/>
              <a:rect l="l" t="t" r="r" b="b"/>
              <a:pathLst>
                <a:path w="4604385" h="1240789">
                  <a:moveTo>
                    <a:pt x="0" y="206756"/>
                  </a:moveTo>
                  <a:lnTo>
                    <a:pt x="5461" y="159346"/>
                  </a:lnTo>
                  <a:lnTo>
                    <a:pt x="21018" y="115836"/>
                  </a:lnTo>
                  <a:lnTo>
                    <a:pt x="45427" y="77444"/>
                  </a:lnTo>
                  <a:lnTo>
                    <a:pt x="77457" y="45427"/>
                  </a:lnTo>
                  <a:lnTo>
                    <a:pt x="115849" y="21018"/>
                  </a:lnTo>
                  <a:lnTo>
                    <a:pt x="159372" y="5461"/>
                  </a:lnTo>
                  <a:lnTo>
                    <a:pt x="206794" y="0"/>
                  </a:lnTo>
                  <a:lnTo>
                    <a:pt x="4397629" y="0"/>
                  </a:lnTo>
                  <a:lnTo>
                    <a:pt x="4445025" y="5461"/>
                  </a:lnTo>
                  <a:lnTo>
                    <a:pt x="4488548" y="21018"/>
                  </a:lnTo>
                  <a:lnTo>
                    <a:pt x="4526940" y="45427"/>
                  </a:lnTo>
                  <a:lnTo>
                    <a:pt x="4558957" y="77444"/>
                  </a:lnTo>
                  <a:lnTo>
                    <a:pt x="4583366" y="115836"/>
                  </a:lnTo>
                  <a:lnTo>
                    <a:pt x="4598924" y="159346"/>
                  </a:lnTo>
                  <a:lnTo>
                    <a:pt x="4604385" y="206756"/>
                  </a:lnTo>
                  <a:lnTo>
                    <a:pt x="4604385" y="1033983"/>
                  </a:lnTo>
                  <a:lnTo>
                    <a:pt x="4598924" y="1081405"/>
                  </a:lnTo>
                  <a:lnTo>
                    <a:pt x="4583366" y="1124927"/>
                  </a:lnTo>
                  <a:lnTo>
                    <a:pt x="4558957" y="1163320"/>
                  </a:lnTo>
                  <a:lnTo>
                    <a:pt x="4526940" y="1195349"/>
                  </a:lnTo>
                  <a:lnTo>
                    <a:pt x="4488548" y="1219758"/>
                  </a:lnTo>
                  <a:lnTo>
                    <a:pt x="4445025" y="1235316"/>
                  </a:lnTo>
                  <a:lnTo>
                    <a:pt x="4397629" y="1240777"/>
                  </a:lnTo>
                  <a:lnTo>
                    <a:pt x="206794" y="1240777"/>
                  </a:lnTo>
                  <a:lnTo>
                    <a:pt x="159372" y="1235316"/>
                  </a:lnTo>
                  <a:lnTo>
                    <a:pt x="115849" y="1219758"/>
                  </a:lnTo>
                  <a:lnTo>
                    <a:pt x="77457" y="1195349"/>
                  </a:lnTo>
                  <a:lnTo>
                    <a:pt x="45427" y="1163320"/>
                  </a:lnTo>
                  <a:lnTo>
                    <a:pt x="21018" y="1124927"/>
                  </a:lnTo>
                  <a:lnTo>
                    <a:pt x="5461" y="1081405"/>
                  </a:lnTo>
                  <a:lnTo>
                    <a:pt x="0" y="1033983"/>
                  </a:lnTo>
                  <a:lnTo>
                    <a:pt x="0" y="206756"/>
                  </a:lnTo>
                  <a:close/>
                </a:path>
              </a:pathLst>
            </a:custGeom>
            <a:ln w="25400">
              <a:solidFill>
                <a:srgbClr val="F79446"/>
              </a:solidFill>
            </a:ln>
          </p:spPr>
          <p:txBody>
            <a:bodyPr wrap="square" lIns="0" tIns="0" rIns="0" bIns="0" rtlCol="0"/>
            <a:lstStyle/>
            <a:p>
              <a:endParaRPr dirty="0"/>
            </a:p>
          </p:txBody>
        </p:sp>
      </p:grpSp>
      <p:grpSp>
        <p:nvGrpSpPr>
          <p:cNvPr id="5" name="object 5"/>
          <p:cNvGrpSpPr/>
          <p:nvPr/>
        </p:nvGrpSpPr>
        <p:grpSpPr>
          <a:xfrm>
            <a:off x="411478" y="1412745"/>
            <a:ext cx="4591377" cy="1537970"/>
            <a:chOff x="411478" y="1412745"/>
            <a:chExt cx="4618990" cy="1537970"/>
          </a:xfrm>
        </p:grpSpPr>
        <p:pic>
          <p:nvPicPr>
            <p:cNvPr id="6" name="object 6"/>
            <p:cNvPicPr/>
            <p:nvPr/>
          </p:nvPicPr>
          <p:blipFill>
            <a:blip r:embed="rId3" cstate="print"/>
            <a:stretch>
              <a:fillRect/>
            </a:stretch>
          </p:blipFill>
          <p:spPr>
            <a:xfrm>
              <a:off x="424179" y="1425447"/>
              <a:ext cx="4593588" cy="1512567"/>
            </a:xfrm>
            <a:prstGeom prst="rect">
              <a:avLst/>
            </a:prstGeom>
          </p:spPr>
        </p:pic>
        <p:sp>
          <p:nvSpPr>
            <p:cNvPr id="7" name="object 7"/>
            <p:cNvSpPr/>
            <p:nvPr/>
          </p:nvSpPr>
          <p:spPr>
            <a:xfrm>
              <a:off x="424178" y="1425445"/>
              <a:ext cx="4593590" cy="1512570"/>
            </a:xfrm>
            <a:custGeom>
              <a:avLst/>
              <a:gdLst/>
              <a:ahLst/>
              <a:cxnLst/>
              <a:rect l="l" t="t" r="r" b="b"/>
              <a:pathLst>
                <a:path w="4593590" h="1512570">
                  <a:moveTo>
                    <a:pt x="0" y="252095"/>
                  </a:moveTo>
                  <a:lnTo>
                    <a:pt x="4064" y="206794"/>
                  </a:lnTo>
                  <a:lnTo>
                    <a:pt x="15773" y="164147"/>
                  </a:lnTo>
                  <a:lnTo>
                    <a:pt x="34417" y="124879"/>
                  </a:lnTo>
                  <a:lnTo>
                    <a:pt x="59283" y="89687"/>
                  </a:lnTo>
                  <a:lnTo>
                    <a:pt x="89674" y="59296"/>
                  </a:lnTo>
                  <a:lnTo>
                    <a:pt x="124853" y="34429"/>
                  </a:lnTo>
                  <a:lnTo>
                    <a:pt x="164134" y="15773"/>
                  </a:lnTo>
                  <a:lnTo>
                    <a:pt x="206781" y="4064"/>
                  </a:lnTo>
                  <a:lnTo>
                    <a:pt x="252095" y="0"/>
                  </a:lnTo>
                  <a:lnTo>
                    <a:pt x="4341495" y="0"/>
                  </a:lnTo>
                  <a:lnTo>
                    <a:pt x="4386795" y="4064"/>
                  </a:lnTo>
                  <a:lnTo>
                    <a:pt x="4429442" y="15773"/>
                  </a:lnTo>
                  <a:lnTo>
                    <a:pt x="4468710" y="34429"/>
                  </a:lnTo>
                  <a:lnTo>
                    <a:pt x="4503902" y="59296"/>
                  </a:lnTo>
                  <a:lnTo>
                    <a:pt x="4534293" y="89687"/>
                  </a:lnTo>
                  <a:lnTo>
                    <a:pt x="4559160" y="124879"/>
                  </a:lnTo>
                  <a:lnTo>
                    <a:pt x="4577816" y="164147"/>
                  </a:lnTo>
                  <a:lnTo>
                    <a:pt x="4589526" y="206794"/>
                  </a:lnTo>
                  <a:lnTo>
                    <a:pt x="4593590" y="252095"/>
                  </a:lnTo>
                  <a:lnTo>
                    <a:pt x="4593590" y="1260475"/>
                  </a:lnTo>
                  <a:lnTo>
                    <a:pt x="4589526" y="1305814"/>
                  </a:lnTo>
                  <a:lnTo>
                    <a:pt x="4577816" y="1348473"/>
                  </a:lnTo>
                  <a:lnTo>
                    <a:pt x="4559160" y="1387754"/>
                  </a:lnTo>
                  <a:lnTo>
                    <a:pt x="4534293" y="1422933"/>
                  </a:lnTo>
                  <a:lnTo>
                    <a:pt x="4503902" y="1453311"/>
                  </a:lnTo>
                  <a:lnTo>
                    <a:pt x="4468710" y="1478178"/>
                  </a:lnTo>
                  <a:lnTo>
                    <a:pt x="4429442" y="1496809"/>
                  </a:lnTo>
                  <a:lnTo>
                    <a:pt x="4386795" y="1508506"/>
                  </a:lnTo>
                  <a:lnTo>
                    <a:pt x="4341495" y="1512570"/>
                  </a:lnTo>
                  <a:lnTo>
                    <a:pt x="252095" y="1512570"/>
                  </a:lnTo>
                  <a:lnTo>
                    <a:pt x="206781" y="1508506"/>
                  </a:lnTo>
                  <a:lnTo>
                    <a:pt x="164134" y="1496809"/>
                  </a:lnTo>
                  <a:lnTo>
                    <a:pt x="124853" y="1478178"/>
                  </a:lnTo>
                  <a:lnTo>
                    <a:pt x="89674" y="1453311"/>
                  </a:lnTo>
                  <a:lnTo>
                    <a:pt x="59283" y="1422933"/>
                  </a:lnTo>
                  <a:lnTo>
                    <a:pt x="34417" y="1387754"/>
                  </a:lnTo>
                  <a:lnTo>
                    <a:pt x="15773" y="1348473"/>
                  </a:lnTo>
                  <a:lnTo>
                    <a:pt x="4064" y="1305814"/>
                  </a:lnTo>
                  <a:lnTo>
                    <a:pt x="0" y="1260475"/>
                  </a:lnTo>
                  <a:lnTo>
                    <a:pt x="0" y="252095"/>
                  </a:lnTo>
                  <a:close/>
                </a:path>
              </a:pathLst>
            </a:custGeom>
            <a:ln w="25400">
              <a:solidFill>
                <a:srgbClr val="F79446"/>
              </a:solidFill>
            </a:ln>
          </p:spPr>
          <p:txBody>
            <a:bodyPr wrap="square" lIns="0" tIns="0" rIns="0" bIns="0" rtlCol="0"/>
            <a:lstStyle/>
            <a:p>
              <a:endParaRPr/>
            </a:p>
          </p:txBody>
        </p:sp>
      </p:grpSp>
      <p:grpSp>
        <p:nvGrpSpPr>
          <p:cNvPr id="8" name="object 8"/>
          <p:cNvGrpSpPr/>
          <p:nvPr/>
        </p:nvGrpSpPr>
        <p:grpSpPr>
          <a:xfrm>
            <a:off x="400683" y="3178936"/>
            <a:ext cx="4617084" cy="1443696"/>
            <a:chOff x="400683" y="3178936"/>
            <a:chExt cx="4564380" cy="1276985"/>
          </a:xfrm>
        </p:grpSpPr>
        <p:pic>
          <p:nvPicPr>
            <p:cNvPr id="9" name="object 9"/>
            <p:cNvPicPr/>
            <p:nvPr/>
          </p:nvPicPr>
          <p:blipFill>
            <a:blip r:embed="rId4" cstate="print"/>
            <a:stretch>
              <a:fillRect/>
            </a:stretch>
          </p:blipFill>
          <p:spPr>
            <a:xfrm>
              <a:off x="413385" y="3191636"/>
              <a:ext cx="4538967" cy="1251584"/>
            </a:xfrm>
            <a:prstGeom prst="rect">
              <a:avLst/>
            </a:prstGeom>
          </p:spPr>
        </p:pic>
        <p:sp>
          <p:nvSpPr>
            <p:cNvPr id="10" name="object 10"/>
            <p:cNvSpPr/>
            <p:nvPr/>
          </p:nvSpPr>
          <p:spPr>
            <a:xfrm>
              <a:off x="413383" y="3191636"/>
              <a:ext cx="4538980" cy="1251585"/>
            </a:xfrm>
            <a:custGeom>
              <a:avLst/>
              <a:gdLst/>
              <a:ahLst/>
              <a:cxnLst/>
              <a:rect l="l" t="t" r="r" b="b"/>
              <a:pathLst>
                <a:path w="4538980" h="1251585">
                  <a:moveTo>
                    <a:pt x="0" y="208661"/>
                  </a:moveTo>
                  <a:lnTo>
                    <a:pt x="5511" y="160832"/>
                  </a:lnTo>
                  <a:lnTo>
                    <a:pt x="21196" y="116916"/>
                  </a:lnTo>
                  <a:lnTo>
                    <a:pt x="45821" y="78181"/>
                  </a:lnTo>
                  <a:lnTo>
                    <a:pt x="78130" y="45859"/>
                  </a:lnTo>
                  <a:lnTo>
                    <a:pt x="116865" y="21221"/>
                  </a:lnTo>
                  <a:lnTo>
                    <a:pt x="160769" y="5511"/>
                  </a:lnTo>
                  <a:lnTo>
                    <a:pt x="208597" y="0"/>
                  </a:lnTo>
                  <a:lnTo>
                    <a:pt x="4330319" y="0"/>
                  </a:lnTo>
                  <a:lnTo>
                    <a:pt x="4378185" y="5511"/>
                  </a:lnTo>
                  <a:lnTo>
                    <a:pt x="4422114" y="21221"/>
                  </a:lnTo>
                  <a:lnTo>
                    <a:pt x="4460862" y="45859"/>
                  </a:lnTo>
                  <a:lnTo>
                    <a:pt x="4493158" y="78181"/>
                  </a:lnTo>
                  <a:lnTo>
                    <a:pt x="4517783" y="116916"/>
                  </a:lnTo>
                  <a:lnTo>
                    <a:pt x="4533468" y="160832"/>
                  </a:lnTo>
                  <a:lnTo>
                    <a:pt x="4538980" y="208661"/>
                  </a:lnTo>
                  <a:lnTo>
                    <a:pt x="4538980" y="1043051"/>
                  </a:lnTo>
                  <a:lnTo>
                    <a:pt x="4533468" y="1090866"/>
                  </a:lnTo>
                  <a:lnTo>
                    <a:pt x="4517783" y="1134770"/>
                  </a:lnTo>
                  <a:lnTo>
                    <a:pt x="4493158" y="1173480"/>
                  </a:lnTo>
                  <a:lnTo>
                    <a:pt x="4460862" y="1205776"/>
                  </a:lnTo>
                  <a:lnTo>
                    <a:pt x="4422114" y="1230388"/>
                  </a:lnTo>
                  <a:lnTo>
                    <a:pt x="4378185" y="1246073"/>
                  </a:lnTo>
                  <a:lnTo>
                    <a:pt x="4330319" y="1251585"/>
                  </a:lnTo>
                  <a:lnTo>
                    <a:pt x="208597" y="1251585"/>
                  </a:lnTo>
                  <a:lnTo>
                    <a:pt x="160769" y="1246073"/>
                  </a:lnTo>
                  <a:lnTo>
                    <a:pt x="116865" y="1230388"/>
                  </a:lnTo>
                  <a:lnTo>
                    <a:pt x="78130" y="1205776"/>
                  </a:lnTo>
                  <a:lnTo>
                    <a:pt x="45821" y="1173480"/>
                  </a:lnTo>
                  <a:lnTo>
                    <a:pt x="21196" y="1134770"/>
                  </a:lnTo>
                  <a:lnTo>
                    <a:pt x="5511" y="1090866"/>
                  </a:lnTo>
                  <a:lnTo>
                    <a:pt x="0" y="1043051"/>
                  </a:lnTo>
                  <a:lnTo>
                    <a:pt x="0" y="208661"/>
                  </a:lnTo>
                  <a:close/>
                </a:path>
              </a:pathLst>
            </a:custGeom>
            <a:ln w="25400">
              <a:solidFill>
                <a:srgbClr val="F79446"/>
              </a:solidFill>
            </a:ln>
          </p:spPr>
          <p:txBody>
            <a:bodyPr wrap="square" lIns="0" tIns="0" rIns="0" bIns="0" rtlCol="0"/>
            <a:lstStyle/>
            <a:p>
              <a:endParaRPr/>
            </a:p>
          </p:txBody>
        </p:sp>
      </p:grpSp>
      <p:sp>
        <p:nvSpPr>
          <p:cNvPr id="11" name="object 11"/>
          <p:cNvSpPr txBox="1">
            <a:spLocks noGrp="1"/>
          </p:cNvSpPr>
          <p:nvPr>
            <p:ph type="title"/>
          </p:nvPr>
        </p:nvSpPr>
        <p:spPr>
          <a:xfrm>
            <a:off x="952500" y="15984"/>
            <a:ext cx="10287000" cy="1366400"/>
          </a:xfrm>
          <a:prstGeom prst="rect">
            <a:avLst/>
          </a:prstGeom>
        </p:spPr>
        <p:txBody>
          <a:bodyPr vert="horz" wrap="square" lIns="0" tIns="12065" rIns="0" bIns="0" rtlCol="0">
            <a:spAutoFit/>
          </a:bodyPr>
          <a:lstStyle/>
          <a:p>
            <a:pPr marL="12700" algn="ctr">
              <a:spcBef>
                <a:spcPts val="95"/>
              </a:spcBef>
            </a:pPr>
            <a:r>
              <a:rPr sz="4000" dirty="0">
                <a:solidFill>
                  <a:schemeClr val="bg1"/>
                </a:solidFill>
                <a:latin typeface="Algerian" panose="04020705040A02060702" pitchFamily="82" charset="0"/>
              </a:rPr>
              <a:t>AI</a:t>
            </a:r>
            <a:r>
              <a:rPr lang="en-IN" sz="2400" dirty="0">
                <a:solidFill>
                  <a:schemeClr val="bg1"/>
                </a:solidFill>
              </a:rPr>
              <a:t>-</a:t>
            </a:r>
            <a:r>
              <a:rPr sz="2400" dirty="0">
                <a:solidFill>
                  <a:schemeClr val="bg1"/>
                </a:solidFill>
              </a:rPr>
              <a:t>based</a:t>
            </a:r>
            <a:r>
              <a:rPr sz="2400" spc="-45" dirty="0">
                <a:solidFill>
                  <a:schemeClr val="bg1"/>
                </a:solidFill>
              </a:rPr>
              <a:t> </a:t>
            </a:r>
            <a:r>
              <a:rPr sz="2400" i="1" dirty="0">
                <a:solidFill>
                  <a:schemeClr val="bg1"/>
                </a:solidFill>
              </a:rPr>
              <a:t>frame</a:t>
            </a:r>
            <a:r>
              <a:rPr sz="2400" i="1" spc="-80" dirty="0">
                <a:solidFill>
                  <a:schemeClr val="bg1"/>
                </a:solidFill>
              </a:rPr>
              <a:t> </a:t>
            </a:r>
            <a:r>
              <a:rPr sz="2400" i="1" spc="-10" dirty="0">
                <a:solidFill>
                  <a:schemeClr val="bg1"/>
                </a:solidFill>
              </a:rPr>
              <a:t>interpolation</a:t>
            </a:r>
            <a:r>
              <a:rPr sz="2400" spc="-10" dirty="0">
                <a:solidFill>
                  <a:schemeClr val="bg1"/>
                </a:solidFill>
              </a:rPr>
              <a:t>,</a:t>
            </a:r>
            <a:r>
              <a:rPr lang="en-IN" sz="2400" spc="-10" dirty="0">
                <a:solidFill>
                  <a:schemeClr val="bg1"/>
                </a:solidFill>
              </a:rPr>
              <a:t> </a:t>
            </a:r>
            <a:r>
              <a:rPr lang="en-US" sz="2400" b="1" i="1" dirty="0">
                <a:solidFill>
                  <a:schemeClr val="bg1"/>
                </a:solidFill>
                <a:latin typeface="Times New Roman"/>
                <a:cs typeface="Times New Roman"/>
              </a:rPr>
              <a:t>video</a:t>
            </a:r>
            <a:r>
              <a:rPr lang="en-US" sz="2400" b="1" i="1" spc="-55" dirty="0">
                <a:solidFill>
                  <a:schemeClr val="bg1"/>
                </a:solidFill>
                <a:latin typeface="Times New Roman"/>
                <a:cs typeface="Times New Roman"/>
              </a:rPr>
              <a:t> </a:t>
            </a:r>
            <a:r>
              <a:rPr lang="en-US" sz="2400" b="1" i="1" dirty="0">
                <a:solidFill>
                  <a:schemeClr val="bg1"/>
                </a:solidFill>
                <a:latin typeface="Times New Roman"/>
                <a:cs typeface="Times New Roman"/>
              </a:rPr>
              <a:t>generation</a:t>
            </a:r>
            <a:r>
              <a:rPr lang="en-US" sz="2400" b="1" i="1" spc="-75" dirty="0">
                <a:solidFill>
                  <a:schemeClr val="bg1"/>
                </a:solidFill>
                <a:latin typeface="Times New Roman"/>
                <a:cs typeface="Times New Roman"/>
              </a:rPr>
              <a:t> </a:t>
            </a:r>
            <a:r>
              <a:rPr lang="en-US" sz="2400" b="0" dirty="0">
                <a:solidFill>
                  <a:schemeClr val="bg1"/>
                </a:solidFill>
                <a:latin typeface="Times New Roman"/>
                <a:cs typeface="Times New Roman"/>
              </a:rPr>
              <a:t>and</a:t>
            </a:r>
            <a:r>
              <a:rPr lang="en-US" sz="2400" b="1" spc="-45" dirty="0">
                <a:solidFill>
                  <a:schemeClr val="bg1"/>
                </a:solidFill>
                <a:latin typeface="Times New Roman"/>
                <a:cs typeface="Times New Roman"/>
              </a:rPr>
              <a:t> </a:t>
            </a:r>
            <a:r>
              <a:rPr lang="en-US" sz="2400" b="1" i="1" dirty="0">
                <a:solidFill>
                  <a:schemeClr val="bg1"/>
                </a:solidFill>
                <a:latin typeface="Times New Roman"/>
                <a:cs typeface="Times New Roman"/>
              </a:rPr>
              <a:t>display</a:t>
            </a:r>
            <a:r>
              <a:rPr lang="en-US" sz="2400" b="1" i="1" spc="-55" dirty="0">
                <a:solidFill>
                  <a:schemeClr val="bg1"/>
                </a:solidFill>
                <a:latin typeface="Times New Roman"/>
                <a:cs typeface="Times New Roman"/>
              </a:rPr>
              <a:t> </a:t>
            </a:r>
            <a:r>
              <a:rPr lang="en-US" sz="2400" b="1" i="1" dirty="0">
                <a:solidFill>
                  <a:schemeClr val="bg1"/>
                </a:solidFill>
                <a:latin typeface="Times New Roman"/>
                <a:cs typeface="Times New Roman"/>
              </a:rPr>
              <a:t>system</a:t>
            </a:r>
            <a:r>
              <a:rPr lang="en-US" sz="2400" b="1" i="1" spc="-80" dirty="0">
                <a:solidFill>
                  <a:schemeClr val="bg1"/>
                </a:solidFill>
                <a:latin typeface="Times New Roman"/>
                <a:cs typeface="Times New Roman"/>
              </a:rPr>
              <a:t> </a:t>
            </a:r>
            <a:r>
              <a:rPr lang="en-US" sz="2400" b="0" dirty="0">
                <a:solidFill>
                  <a:schemeClr val="bg1"/>
                </a:solidFill>
                <a:latin typeface="Times New Roman"/>
                <a:cs typeface="Times New Roman"/>
              </a:rPr>
              <a:t>for</a:t>
            </a:r>
            <a:r>
              <a:rPr lang="en-US" sz="2400" b="1" spc="-130" dirty="0">
                <a:solidFill>
                  <a:schemeClr val="bg1"/>
                </a:solidFill>
                <a:latin typeface="Times New Roman"/>
                <a:cs typeface="Times New Roman"/>
              </a:rPr>
              <a:t> </a:t>
            </a:r>
            <a:br>
              <a:rPr lang="en-US" sz="2400" b="1" spc="-130" dirty="0">
                <a:solidFill>
                  <a:schemeClr val="bg1"/>
                </a:solidFill>
                <a:latin typeface="Times New Roman"/>
                <a:cs typeface="Times New Roman"/>
              </a:rPr>
            </a:br>
            <a:r>
              <a:rPr lang="en-US" sz="2400" b="1" u="sng" dirty="0">
                <a:solidFill>
                  <a:schemeClr val="bg1"/>
                </a:solidFill>
                <a:latin typeface="Times New Roman"/>
                <a:cs typeface="Times New Roman"/>
              </a:rPr>
              <a:t>WMS </a:t>
            </a:r>
            <a:r>
              <a:rPr lang="en-US" sz="2400" i="1" u="sng" spc="-10" dirty="0">
                <a:solidFill>
                  <a:schemeClr val="bg1"/>
                </a:solidFill>
                <a:latin typeface="Times New Roman"/>
                <a:cs typeface="Times New Roman"/>
              </a:rPr>
              <a:t>services</a:t>
            </a:r>
            <a:br>
              <a:rPr lang="en-US" sz="2400" dirty="0">
                <a:solidFill>
                  <a:schemeClr val="bg1"/>
                </a:solidFill>
                <a:latin typeface="Times New Roman"/>
                <a:cs typeface="Times New Roman"/>
              </a:rPr>
            </a:br>
            <a:endParaRPr sz="2400" dirty="0">
              <a:solidFill>
                <a:schemeClr val="bg1"/>
              </a:solidFill>
            </a:endParaRPr>
          </a:p>
        </p:txBody>
      </p:sp>
      <p:sp>
        <p:nvSpPr>
          <p:cNvPr id="13" name="object 13"/>
          <p:cNvSpPr txBox="1"/>
          <p:nvPr/>
        </p:nvSpPr>
        <p:spPr>
          <a:xfrm>
            <a:off x="495808" y="1453134"/>
            <a:ext cx="4380992" cy="1392945"/>
          </a:xfrm>
          <a:prstGeom prst="rect">
            <a:avLst/>
          </a:prstGeom>
        </p:spPr>
        <p:txBody>
          <a:bodyPr vert="horz" wrap="square" lIns="0" tIns="6350" rIns="0" bIns="0" rtlCol="0">
            <a:spAutoFit/>
          </a:bodyPr>
          <a:lstStyle/>
          <a:p>
            <a:pPr marL="62865" marR="5080" indent="-50800">
              <a:lnSpc>
                <a:spcPct val="102299"/>
              </a:lnSpc>
              <a:spcBef>
                <a:spcPts val="50"/>
              </a:spcBef>
            </a:pPr>
            <a:r>
              <a:rPr sz="1800" b="1" spc="-10" dirty="0">
                <a:solidFill>
                  <a:srgbClr val="111111"/>
                </a:solidFill>
                <a:latin typeface="Calibri"/>
                <a:cs typeface="Calibri"/>
              </a:rPr>
              <a:t>AI</a:t>
            </a:r>
            <a:r>
              <a:rPr sz="1400" b="1" spc="-10" dirty="0">
                <a:solidFill>
                  <a:srgbClr val="111111"/>
                </a:solidFill>
                <a:latin typeface="Calibri"/>
                <a:cs typeface="Calibri"/>
              </a:rPr>
              <a:t>-powered</a:t>
            </a:r>
            <a:r>
              <a:rPr sz="1400" b="1" spc="-50" dirty="0">
                <a:solidFill>
                  <a:srgbClr val="111111"/>
                </a:solidFill>
                <a:latin typeface="Calibri"/>
                <a:cs typeface="Calibri"/>
              </a:rPr>
              <a:t> </a:t>
            </a:r>
            <a:r>
              <a:rPr sz="1400" b="1" dirty="0">
                <a:solidFill>
                  <a:srgbClr val="111111"/>
                </a:solidFill>
                <a:latin typeface="Calibri"/>
                <a:cs typeface="Calibri"/>
              </a:rPr>
              <a:t>Frame</a:t>
            </a:r>
            <a:r>
              <a:rPr sz="1400" b="1" spc="-30" dirty="0">
                <a:solidFill>
                  <a:srgbClr val="111111"/>
                </a:solidFill>
                <a:latin typeface="Calibri"/>
                <a:cs typeface="Calibri"/>
              </a:rPr>
              <a:t> </a:t>
            </a:r>
            <a:r>
              <a:rPr sz="1400" b="1" spc="-10" dirty="0">
                <a:solidFill>
                  <a:srgbClr val="111111"/>
                </a:solidFill>
                <a:latin typeface="Calibri"/>
                <a:cs typeface="Calibri"/>
              </a:rPr>
              <a:t>Interpolation</a:t>
            </a:r>
            <a:r>
              <a:rPr sz="1400" b="1" spc="-45" dirty="0">
                <a:solidFill>
                  <a:srgbClr val="111111"/>
                </a:solidFill>
                <a:latin typeface="Calibri"/>
                <a:cs typeface="Calibri"/>
              </a:rPr>
              <a:t> </a:t>
            </a:r>
            <a:r>
              <a:rPr sz="1400" b="1" dirty="0">
                <a:solidFill>
                  <a:srgbClr val="111111"/>
                </a:solidFill>
                <a:latin typeface="Calibri"/>
                <a:cs typeface="Calibri"/>
              </a:rPr>
              <a:t>&amp;</a:t>
            </a:r>
            <a:r>
              <a:rPr sz="1400" b="1" spc="5" dirty="0">
                <a:solidFill>
                  <a:srgbClr val="111111"/>
                </a:solidFill>
                <a:latin typeface="Calibri"/>
                <a:cs typeface="Calibri"/>
              </a:rPr>
              <a:t> </a:t>
            </a:r>
            <a:r>
              <a:rPr sz="1400" b="1" dirty="0">
                <a:solidFill>
                  <a:srgbClr val="111111"/>
                </a:solidFill>
                <a:latin typeface="Calibri"/>
                <a:cs typeface="Calibri"/>
              </a:rPr>
              <a:t>Video</a:t>
            </a:r>
            <a:r>
              <a:rPr sz="1400" b="1" spc="-15" dirty="0">
                <a:solidFill>
                  <a:srgbClr val="111111"/>
                </a:solidFill>
                <a:latin typeface="Calibri"/>
                <a:cs typeface="Calibri"/>
              </a:rPr>
              <a:t> </a:t>
            </a:r>
            <a:r>
              <a:rPr sz="1400" b="1" spc="-10" dirty="0">
                <a:solidFill>
                  <a:srgbClr val="111111"/>
                </a:solidFill>
                <a:latin typeface="Calibri"/>
                <a:cs typeface="Calibri"/>
              </a:rPr>
              <a:t>Generation:</a:t>
            </a:r>
            <a:endParaRPr lang="en-IN" sz="1400" b="1" spc="-10" dirty="0">
              <a:solidFill>
                <a:srgbClr val="111111"/>
              </a:solidFill>
              <a:latin typeface="Calibri"/>
              <a:cs typeface="Calibri"/>
            </a:endParaRPr>
          </a:p>
          <a:p>
            <a:pPr marL="62865" marR="5080" indent="-50800" algn="just">
              <a:lnSpc>
                <a:spcPct val="102299"/>
              </a:lnSpc>
              <a:spcBef>
                <a:spcPts val="50"/>
              </a:spcBef>
            </a:pPr>
            <a:r>
              <a:rPr lang="en-IN" sz="1400" dirty="0">
                <a:solidFill>
                  <a:srgbClr val="111111"/>
                </a:solidFill>
                <a:latin typeface="Calibri"/>
                <a:cs typeface="Calibri"/>
              </a:rPr>
              <a:t> </a:t>
            </a:r>
            <a:r>
              <a:rPr sz="1400" i="1" u="sng" dirty="0">
                <a:solidFill>
                  <a:srgbClr val="111111"/>
                </a:solidFill>
                <a:latin typeface="Calibri"/>
                <a:cs typeface="Calibri"/>
              </a:rPr>
              <a:t>The</a:t>
            </a:r>
            <a:r>
              <a:rPr sz="1400" i="1" u="sng" spc="-50" dirty="0">
                <a:solidFill>
                  <a:srgbClr val="111111"/>
                </a:solidFill>
                <a:latin typeface="Calibri"/>
                <a:cs typeface="Calibri"/>
              </a:rPr>
              <a:t> </a:t>
            </a:r>
            <a:r>
              <a:rPr sz="1400" i="1" u="sng" dirty="0">
                <a:solidFill>
                  <a:srgbClr val="111111"/>
                </a:solidFill>
                <a:latin typeface="Calibri"/>
                <a:cs typeface="Calibri"/>
              </a:rPr>
              <a:t>system</a:t>
            </a:r>
            <a:r>
              <a:rPr sz="1400" i="1" u="sng" spc="-55" dirty="0">
                <a:solidFill>
                  <a:srgbClr val="111111"/>
                </a:solidFill>
                <a:latin typeface="Calibri"/>
                <a:cs typeface="Calibri"/>
              </a:rPr>
              <a:t> </a:t>
            </a:r>
            <a:r>
              <a:rPr sz="1400" i="1" u="sng" dirty="0">
                <a:solidFill>
                  <a:srgbClr val="111111"/>
                </a:solidFill>
                <a:latin typeface="Calibri"/>
                <a:cs typeface="Calibri"/>
              </a:rPr>
              <a:t>uses</a:t>
            </a:r>
            <a:r>
              <a:rPr sz="1400" i="1" u="sng" spc="-25" dirty="0">
                <a:solidFill>
                  <a:srgbClr val="111111"/>
                </a:solidFill>
                <a:latin typeface="Calibri"/>
                <a:cs typeface="Calibri"/>
              </a:rPr>
              <a:t> </a:t>
            </a:r>
            <a:r>
              <a:rPr sz="1400" i="1" u="sng" dirty="0">
                <a:solidFill>
                  <a:srgbClr val="111111"/>
                </a:solidFill>
                <a:latin typeface="Calibri"/>
                <a:cs typeface="Calibri"/>
              </a:rPr>
              <a:t>frame</a:t>
            </a:r>
            <a:r>
              <a:rPr sz="1400" i="1" u="sng" spc="-60" dirty="0">
                <a:solidFill>
                  <a:srgbClr val="111111"/>
                </a:solidFill>
                <a:latin typeface="Calibri"/>
                <a:cs typeface="Calibri"/>
              </a:rPr>
              <a:t> </a:t>
            </a:r>
            <a:r>
              <a:rPr sz="1400" i="1" u="sng" dirty="0">
                <a:solidFill>
                  <a:srgbClr val="111111"/>
                </a:solidFill>
                <a:latin typeface="Calibri"/>
                <a:cs typeface="Calibri"/>
              </a:rPr>
              <a:t>interpolation</a:t>
            </a:r>
            <a:r>
              <a:rPr sz="1400" i="1" u="sng" spc="-30" dirty="0">
                <a:solidFill>
                  <a:srgbClr val="111111"/>
                </a:solidFill>
                <a:latin typeface="Calibri"/>
                <a:cs typeface="Calibri"/>
              </a:rPr>
              <a:t> </a:t>
            </a:r>
            <a:r>
              <a:rPr sz="1400" i="1" u="sng" dirty="0">
                <a:solidFill>
                  <a:srgbClr val="111111"/>
                </a:solidFill>
                <a:latin typeface="Calibri"/>
                <a:cs typeface="Calibri"/>
              </a:rPr>
              <a:t>to</a:t>
            </a:r>
            <a:r>
              <a:rPr sz="1400" i="1" u="sng" spc="-35" dirty="0">
                <a:solidFill>
                  <a:srgbClr val="111111"/>
                </a:solidFill>
                <a:latin typeface="Calibri"/>
                <a:cs typeface="Calibri"/>
              </a:rPr>
              <a:t> </a:t>
            </a:r>
            <a:r>
              <a:rPr sz="1400" i="1" u="sng" dirty="0">
                <a:solidFill>
                  <a:srgbClr val="111111"/>
                </a:solidFill>
                <a:latin typeface="Calibri"/>
                <a:cs typeface="Calibri"/>
              </a:rPr>
              <a:t>generate</a:t>
            </a:r>
            <a:r>
              <a:rPr sz="1400" i="1" u="sng" spc="-25" dirty="0">
                <a:solidFill>
                  <a:srgbClr val="111111"/>
                </a:solidFill>
                <a:latin typeface="Calibri"/>
                <a:cs typeface="Calibri"/>
              </a:rPr>
              <a:t> </a:t>
            </a:r>
            <a:r>
              <a:rPr sz="1400" i="1" u="sng" spc="-10" dirty="0">
                <a:solidFill>
                  <a:srgbClr val="111111"/>
                </a:solidFill>
                <a:latin typeface="Calibri"/>
                <a:cs typeface="Calibri"/>
              </a:rPr>
              <a:t>smooth</a:t>
            </a:r>
            <a:r>
              <a:rPr lang="en-IN" sz="1400" i="1" u="sng" spc="-10" dirty="0">
                <a:solidFill>
                  <a:srgbClr val="111111"/>
                </a:solidFill>
                <a:latin typeface="Calibri"/>
                <a:cs typeface="Calibri"/>
              </a:rPr>
              <a:t> </a:t>
            </a:r>
            <a:r>
              <a:rPr sz="1400" i="1" u="sng" spc="-25" dirty="0">
                <a:solidFill>
                  <a:srgbClr val="111111"/>
                </a:solidFill>
                <a:latin typeface="Calibri"/>
                <a:cs typeface="Calibri"/>
              </a:rPr>
              <a:t>minute-</a:t>
            </a:r>
            <a:r>
              <a:rPr sz="1400" i="1" u="sng" spc="-15" dirty="0">
                <a:solidFill>
                  <a:srgbClr val="111111"/>
                </a:solidFill>
                <a:latin typeface="Calibri"/>
                <a:cs typeface="Calibri"/>
              </a:rPr>
              <a:t>by-</a:t>
            </a:r>
            <a:r>
              <a:rPr sz="1400" i="1" u="sng" dirty="0">
                <a:solidFill>
                  <a:srgbClr val="111111"/>
                </a:solidFill>
                <a:latin typeface="Calibri"/>
                <a:cs typeface="Calibri"/>
              </a:rPr>
              <a:t>minute animations</a:t>
            </a:r>
            <a:r>
              <a:rPr sz="1400" i="1" spc="10" dirty="0">
                <a:solidFill>
                  <a:srgbClr val="111111"/>
                </a:solidFill>
                <a:latin typeface="Calibri"/>
                <a:cs typeface="Calibri"/>
              </a:rPr>
              <a:t> </a:t>
            </a:r>
            <a:r>
              <a:rPr sz="1400" dirty="0">
                <a:solidFill>
                  <a:srgbClr val="111111"/>
                </a:solidFill>
                <a:latin typeface="Calibri"/>
                <a:cs typeface="Calibri"/>
              </a:rPr>
              <a:t>by</a:t>
            </a:r>
            <a:r>
              <a:rPr sz="1400" spc="-10" dirty="0">
                <a:solidFill>
                  <a:srgbClr val="111111"/>
                </a:solidFill>
                <a:latin typeface="Calibri"/>
                <a:cs typeface="Calibri"/>
              </a:rPr>
              <a:t> </a:t>
            </a:r>
            <a:r>
              <a:rPr sz="1400" u="sng" dirty="0">
                <a:solidFill>
                  <a:srgbClr val="111111"/>
                </a:solidFill>
                <a:latin typeface="Calibri"/>
                <a:cs typeface="Calibri"/>
              </a:rPr>
              <a:t>filling</a:t>
            </a:r>
            <a:r>
              <a:rPr sz="1400" u="sng" spc="-20" dirty="0">
                <a:solidFill>
                  <a:srgbClr val="111111"/>
                </a:solidFill>
                <a:latin typeface="Calibri"/>
                <a:cs typeface="Calibri"/>
              </a:rPr>
              <a:t> </a:t>
            </a:r>
            <a:r>
              <a:rPr sz="1400" u="sng" dirty="0">
                <a:solidFill>
                  <a:srgbClr val="111111"/>
                </a:solidFill>
                <a:latin typeface="Calibri"/>
                <a:cs typeface="Calibri"/>
              </a:rPr>
              <a:t>gaps</a:t>
            </a:r>
            <a:r>
              <a:rPr sz="1400" spc="-15" dirty="0">
                <a:solidFill>
                  <a:srgbClr val="111111"/>
                </a:solidFill>
                <a:latin typeface="Calibri"/>
                <a:cs typeface="Calibri"/>
              </a:rPr>
              <a:t> </a:t>
            </a:r>
            <a:r>
              <a:rPr sz="1400" spc="-10" dirty="0">
                <a:solidFill>
                  <a:srgbClr val="111111"/>
                </a:solidFill>
                <a:latin typeface="Calibri"/>
                <a:cs typeface="Calibri"/>
              </a:rPr>
              <a:t>between</a:t>
            </a:r>
            <a:r>
              <a:rPr lang="en-IN" sz="1400" spc="-10" dirty="0">
                <a:solidFill>
                  <a:srgbClr val="111111"/>
                </a:solidFill>
                <a:latin typeface="Calibri"/>
                <a:cs typeface="Calibri"/>
              </a:rPr>
              <a:t> </a:t>
            </a:r>
            <a:r>
              <a:rPr sz="1400" u="sng" dirty="0">
                <a:solidFill>
                  <a:srgbClr val="111111"/>
                </a:solidFill>
                <a:latin typeface="Calibri"/>
                <a:cs typeface="Calibri"/>
              </a:rPr>
              <a:t>satellite</a:t>
            </a:r>
            <a:r>
              <a:rPr sz="1400" u="sng" spc="-50" dirty="0">
                <a:solidFill>
                  <a:srgbClr val="111111"/>
                </a:solidFill>
                <a:latin typeface="Calibri"/>
                <a:cs typeface="Calibri"/>
              </a:rPr>
              <a:t> </a:t>
            </a:r>
            <a:r>
              <a:rPr sz="1400" u="sng" dirty="0">
                <a:solidFill>
                  <a:srgbClr val="111111"/>
                </a:solidFill>
                <a:latin typeface="Calibri"/>
                <a:cs typeface="Calibri"/>
              </a:rPr>
              <a:t>images</a:t>
            </a:r>
            <a:r>
              <a:rPr sz="1400" dirty="0">
                <a:solidFill>
                  <a:srgbClr val="111111"/>
                </a:solidFill>
                <a:latin typeface="Calibri"/>
                <a:cs typeface="Calibri"/>
              </a:rPr>
              <a:t>,</a:t>
            </a:r>
            <a:r>
              <a:rPr sz="1400" spc="-55" dirty="0">
                <a:solidFill>
                  <a:srgbClr val="111111"/>
                </a:solidFill>
                <a:latin typeface="Calibri"/>
                <a:cs typeface="Calibri"/>
              </a:rPr>
              <a:t> </a:t>
            </a:r>
            <a:r>
              <a:rPr sz="1400" dirty="0">
                <a:solidFill>
                  <a:srgbClr val="111111"/>
                </a:solidFill>
                <a:latin typeface="Calibri"/>
                <a:cs typeface="Calibri"/>
              </a:rPr>
              <a:t>ensuring</a:t>
            </a:r>
            <a:r>
              <a:rPr sz="1400" spc="-40" dirty="0">
                <a:solidFill>
                  <a:srgbClr val="111111"/>
                </a:solidFill>
                <a:latin typeface="Calibri"/>
                <a:cs typeface="Calibri"/>
              </a:rPr>
              <a:t> </a:t>
            </a:r>
            <a:r>
              <a:rPr sz="1400" u="sng" dirty="0">
                <a:solidFill>
                  <a:srgbClr val="111111"/>
                </a:solidFill>
                <a:latin typeface="Calibri"/>
                <a:cs typeface="Calibri"/>
              </a:rPr>
              <a:t>continuous</a:t>
            </a:r>
            <a:r>
              <a:rPr sz="1400" u="sng" spc="-35" dirty="0">
                <a:solidFill>
                  <a:srgbClr val="111111"/>
                </a:solidFill>
                <a:latin typeface="Calibri"/>
                <a:cs typeface="Calibri"/>
              </a:rPr>
              <a:t> </a:t>
            </a:r>
            <a:r>
              <a:rPr sz="1400" u="sng" dirty="0">
                <a:solidFill>
                  <a:srgbClr val="111111"/>
                </a:solidFill>
                <a:latin typeface="Calibri"/>
                <a:cs typeface="Calibri"/>
              </a:rPr>
              <a:t>and</a:t>
            </a:r>
            <a:r>
              <a:rPr sz="1400" u="sng" spc="-55" dirty="0">
                <a:solidFill>
                  <a:srgbClr val="111111"/>
                </a:solidFill>
                <a:latin typeface="Calibri"/>
                <a:cs typeface="Calibri"/>
              </a:rPr>
              <a:t> </a:t>
            </a:r>
            <a:r>
              <a:rPr sz="1400" u="sng" spc="-10" dirty="0">
                <a:solidFill>
                  <a:srgbClr val="111111"/>
                </a:solidFill>
                <a:latin typeface="Calibri"/>
                <a:cs typeface="Calibri"/>
              </a:rPr>
              <a:t>high-quality</a:t>
            </a:r>
            <a:r>
              <a:rPr lang="en-IN" sz="1400" u="sng" spc="-10" dirty="0">
                <a:solidFill>
                  <a:srgbClr val="111111"/>
                </a:solidFill>
                <a:latin typeface="Calibri"/>
                <a:cs typeface="Calibri"/>
              </a:rPr>
              <a:t> </a:t>
            </a:r>
            <a:r>
              <a:rPr sz="1400" u="sng" dirty="0">
                <a:solidFill>
                  <a:srgbClr val="111111"/>
                </a:solidFill>
                <a:latin typeface="Calibri"/>
                <a:cs typeface="Calibri"/>
              </a:rPr>
              <a:t>visualizations</a:t>
            </a:r>
            <a:r>
              <a:rPr sz="1400" dirty="0">
                <a:solidFill>
                  <a:srgbClr val="111111"/>
                </a:solidFill>
                <a:latin typeface="Calibri"/>
                <a:cs typeface="Calibri"/>
              </a:rPr>
              <a:t>.</a:t>
            </a:r>
            <a:r>
              <a:rPr sz="1400" spc="-40" dirty="0">
                <a:solidFill>
                  <a:srgbClr val="111111"/>
                </a:solidFill>
                <a:latin typeface="Calibri"/>
                <a:cs typeface="Calibri"/>
              </a:rPr>
              <a:t> </a:t>
            </a:r>
            <a:r>
              <a:rPr sz="1400" dirty="0">
                <a:solidFill>
                  <a:srgbClr val="111111"/>
                </a:solidFill>
                <a:latin typeface="Calibri"/>
                <a:cs typeface="Calibri"/>
              </a:rPr>
              <a:t>Automated</a:t>
            </a:r>
            <a:r>
              <a:rPr sz="1400" spc="-30" dirty="0">
                <a:solidFill>
                  <a:srgbClr val="111111"/>
                </a:solidFill>
                <a:latin typeface="Calibri"/>
                <a:cs typeface="Calibri"/>
              </a:rPr>
              <a:t> </a:t>
            </a:r>
            <a:r>
              <a:rPr sz="1400" dirty="0">
                <a:solidFill>
                  <a:srgbClr val="111111"/>
                </a:solidFill>
                <a:latin typeface="Calibri"/>
                <a:cs typeface="Calibri"/>
              </a:rPr>
              <a:t>video</a:t>
            </a:r>
            <a:r>
              <a:rPr sz="1400" spc="100" dirty="0">
                <a:solidFill>
                  <a:srgbClr val="111111"/>
                </a:solidFill>
                <a:latin typeface="Calibri"/>
                <a:cs typeface="Calibri"/>
              </a:rPr>
              <a:t>  </a:t>
            </a:r>
            <a:r>
              <a:rPr sz="1400" dirty="0">
                <a:solidFill>
                  <a:srgbClr val="111111"/>
                </a:solidFill>
                <a:latin typeface="Calibri"/>
                <a:cs typeface="Calibri"/>
              </a:rPr>
              <a:t>generation</a:t>
            </a:r>
            <a:r>
              <a:rPr sz="1400" spc="-35" dirty="0">
                <a:solidFill>
                  <a:srgbClr val="111111"/>
                </a:solidFill>
                <a:latin typeface="Calibri"/>
                <a:cs typeface="Calibri"/>
              </a:rPr>
              <a:t> </a:t>
            </a:r>
            <a:r>
              <a:rPr sz="1400" spc="-10" dirty="0">
                <a:solidFill>
                  <a:srgbClr val="111111"/>
                </a:solidFill>
                <a:latin typeface="Calibri"/>
                <a:cs typeface="Calibri"/>
              </a:rPr>
              <a:t>compiles</a:t>
            </a:r>
            <a:r>
              <a:rPr lang="en-IN" sz="1400" spc="-10" dirty="0">
                <a:solidFill>
                  <a:srgbClr val="111111"/>
                </a:solidFill>
                <a:latin typeface="Calibri"/>
                <a:cs typeface="Calibri"/>
              </a:rPr>
              <a:t> </a:t>
            </a:r>
            <a:r>
              <a:rPr sz="1400" dirty="0">
                <a:solidFill>
                  <a:srgbClr val="111111"/>
                </a:solidFill>
                <a:latin typeface="Calibri"/>
                <a:cs typeface="Calibri"/>
              </a:rPr>
              <a:t>these</a:t>
            </a:r>
            <a:r>
              <a:rPr sz="1400" spc="-25" dirty="0">
                <a:solidFill>
                  <a:srgbClr val="111111"/>
                </a:solidFill>
                <a:latin typeface="Calibri"/>
                <a:cs typeface="Calibri"/>
              </a:rPr>
              <a:t> </a:t>
            </a:r>
            <a:r>
              <a:rPr sz="1400" dirty="0">
                <a:solidFill>
                  <a:srgbClr val="111111"/>
                </a:solidFill>
                <a:latin typeface="Calibri"/>
                <a:cs typeface="Calibri"/>
              </a:rPr>
              <a:t>interpolated</a:t>
            </a:r>
            <a:r>
              <a:rPr sz="1400" spc="120" dirty="0">
                <a:solidFill>
                  <a:srgbClr val="111111"/>
                </a:solidFill>
                <a:latin typeface="Calibri"/>
                <a:cs typeface="Calibri"/>
              </a:rPr>
              <a:t>  </a:t>
            </a:r>
            <a:r>
              <a:rPr sz="1400" dirty="0">
                <a:solidFill>
                  <a:srgbClr val="111111"/>
                </a:solidFill>
                <a:latin typeface="Calibri"/>
                <a:cs typeface="Calibri"/>
              </a:rPr>
              <a:t>frames</a:t>
            </a:r>
            <a:r>
              <a:rPr sz="1400" spc="-25" dirty="0">
                <a:solidFill>
                  <a:srgbClr val="111111"/>
                </a:solidFill>
                <a:latin typeface="Calibri"/>
                <a:cs typeface="Calibri"/>
              </a:rPr>
              <a:t> </a:t>
            </a:r>
            <a:r>
              <a:rPr sz="1400" dirty="0">
                <a:solidFill>
                  <a:srgbClr val="111111"/>
                </a:solidFill>
                <a:latin typeface="Calibri"/>
                <a:cs typeface="Calibri"/>
              </a:rPr>
              <a:t>into</a:t>
            </a:r>
            <a:r>
              <a:rPr sz="1400" spc="-25" dirty="0">
                <a:solidFill>
                  <a:srgbClr val="111111"/>
                </a:solidFill>
                <a:latin typeface="Calibri"/>
                <a:cs typeface="Calibri"/>
              </a:rPr>
              <a:t> </a:t>
            </a:r>
            <a:r>
              <a:rPr sz="1400" dirty="0">
                <a:solidFill>
                  <a:srgbClr val="111111"/>
                </a:solidFill>
                <a:latin typeface="Calibri"/>
                <a:cs typeface="Calibri"/>
              </a:rPr>
              <a:t>seamless</a:t>
            </a:r>
            <a:r>
              <a:rPr sz="1400" spc="110" dirty="0">
                <a:solidFill>
                  <a:srgbClr val="111111"/>
                </a:solidFill>
                <a:latin typeface="Calibri"/>
                <a:cs typeface="Calibri"/>
              </a:rPr>
              <a:t>  </a:t>
            </a:r>
            <a:r>
              <a:rPr sz="1400" spc="-10" dirty="0">
                <a:solidFill>
                  <a:srgbClr val="111111"/>
                </a:solidFill>
                <a:latin typeface="Calibri"/>
                <a:cs typeface="Calibri"/>
              </a:rPr>
              <a:t>videos.</a:t>
            </a:r>
            <a:endParaRPr sz="1400" dirty="0">
              <a:latin typeface="Calibri"/>
              <a:cs typeface="Calibri"/>
            </a:endParaRPr>
          </a:p>
        </p:txBody>
      </p:sp>
      <p:sp>
        <p:nvSpPr>
          <p:cNvPr id="14" name="object 14"/>
          <p:cNvSpPr txBox="1"/>
          <p:nvPr/>
        </p:nvSpPr>
        <p:spPr>
          <a:xfrm>
            <a:off x="495808" y="3239254"/>
            <a:ext cx="4380992" cy="1327223"/>
          </a:xfrm>
          <a:prstGeom prst="rect">
            <a:avLst/>
          </a:prstGeom>
        </p:spPr>
        <p:txBody>
          <a:bodyPr vert="horz" wrap="square" lIns="0" tIns="13335" rIns="0" bIns="0" rtlCol="0">
            <a:spAutoFit/>
          </a:bodyPr>
          <a:lstStyle/>
          <a:p>
            <a:pPr marL="12700">
              <a:lnSpc>
                <a:spcPts val="1670"/>
              </a:lnSpc>
              <a:spcBef>
                <a:spcPts val="105"/>
              </a:spcBef>
            </a:pPr>
            <a:r>
              <a:rPr sz="1400" b="1" dirty="0">
                <a:solidFill>
                  <a:srgbClr val="111111"/>
                </a:solidFill>
                <a:latin typeface="Calibri"/>
                <a:cs typeface="Calibri"/>
              </a:rPr>
              <a:t>WebGIS</a:t>
            </a:r>
            <a:r>
              <a:rPr sz="1400" b="1" spc="-70" dirty="0">
                <a:solidFill>
                  <a:srgbClr val="111111"/>
                </a:solidFill>
                <a:latin typeface="Calibri"/>
                <a:cs typeface="Calibri"/>
              </a:rPr>
              <a:t> </a:t>
            </a:r>
            <a:r>
              <a:rPr sz="1400" b="1" dirty="0">
                <a:solidFill>
                  <a:srgbClr val="111111"/>
                </a:solidFill>
                <a:latin typeface="Calibri"/>
                <a:cs typeface="Calibri"/>
              </a:rPr>
              <a:t>Integration</a:t>
            </a:r>
            <a:r>
              <a:rPr sz="1400" b="1" spc="-50" dirty="0">
                <a:solidFill>
                  <a:srgbClr val="111111"/>
                </a:solidFill>
                <a:latin typeface="Calibri"/>
                <a:cs typeface="Calibri"/>
              </a:rPr>
              <a:t> </a:t>
            </a:r>
            <a:r>
              <a:rPr sz="1400" b="1" dirty="0">
                <a:solidFill>
                  <a:srgbClr val="111111"/>
                </a:solidFill>
                <a:latin typeface="Calibri"/>
                <a:cs typeface="Calibri"/>
              </a:rPr>
              <a:t>&amp;</a:t>
            </a:r>
            <a:r>
              <a:rPr sz="1400" b="1" spc="-60" dirty="0">
                <a:solidFill>
                  <a:srgbClr val="111111"/>
                </a:solidFill>
                <a:latin typeface="Calibri"/>
                <a:cs typeface="Calibri"/>
              </a:rPr>
              <a:t> </a:t>
            </a:r>
            <a:r>
              <a:rPr sz="1400" b="1" dirty="0">
                <a:solidFill>
                  <a:srgbClr val="111111"/>
                </a:solidFill>
                <a:latin typeface="Calibri"/>
                <a:cs typeface="Calibri"/>
              </a:rPr>
              <a:t>Interactive</a:t>
            </a:r>
            <a:r>
              <a:rPr sz="1400" b="1" spc="-55" dirty="0">
                <a:solidFill>
                  <a:srgbClr val="111111"/>
                </a:solidFill>
                <a:latin typeface="Calibri"/>
                <a:cs typeface="Calibri"/>
              </a:rPr>
              <a:t> </a:t>
            </a:r>
            <a:r>
              <a:rPr sz="1400" b="1" spc="-10" dirty="0">
                <a:solidFill>
                  <a:srgbClr val="111111"/>
                </a:solidFill>
                <a:latin typeface="Calibri"/>
                <a:cs typeface="Calibri"/>
              </a:rPr>
              <a:t>Maps:</a:t>
            </a:r>
            <a:endParaRPr lang="en-IN" sz="1400" b="1" spc="-10" dirty="0">
              <a:latin typeface="Calibri"/>
              <a:cs typeface="Calibri"/>
            </a:endParaRPr>
          </a:p>
          <a:p>
            <a:pPr marL="12700" algn="just">
              <a:lnSpc>
                <a:spcPts val="1670"/>
              </a:lnSpc>
              <a:spcBef>
                <a:spcPts val="105"/>
              </a:spcBef>
            </a:pPr>
            <a:r>
              <a:rPr sz="1400" dirty="0">
                <a:solidFill>
                  <a:srgbClr val="111111"/>
                </a:solidFill>
                <a:latin typeface="Calibri"/>
                <a:cs typeface="Calibri"/>
              </a:rPr>
              <a:t>Integration</a:t>
            </a:r>
            <a:r>
              <a:rPr sz="1400" spc="-25" dirty="0">
                <a:solidFill>
                  <a:srgbClr val="111111"/>
                </a:solidFill>
                <a:latin typeface="Calibri"/>
                <a:cs typeface="Calibri"/>
              </a:rPr>
              <a:t> </a:t>
            </a:r>
            <a:r>
              <a:rPr sz="1400" dirty="0">
                <a:solidFill>
                  <a:srgbClr val="111111"/>
                </a:solidFill>
                <a:latin typeface="Calibri"/>
                <a:cs typeface="Calibri"/>
              </a:rPr>
              <a:t>with</a:t>
            </a:r>
            <a:r>
              <a:rPr sz="1400" spc="-35" dirty="0">
                <a:solidFill>
                  <a:srgbClr val="111111"/>
                </a:solidFill>
                <a:latin typeface="Calibri"/>
                <a:cs typeface="Calibri"/>
              </a:rPr>
              <a:t> </a:t>
            </a:r>
            <a:r>
              <a:rPr sz="1400" spc="-15" dirty="0">
                <a:solidFill>
                  <a:srgbClr val="111111"/>
                </a:solidFill>
                <a:latin typeface="Calibri"/>
                <a:cs typeface="Calibri"/>
              </a:rPr>
              <a:t>open-</a:t>
            </a:r>
            <a:r>
              <a:rPr sz="1400" dirty="0">
                <a:solidFill>
                  <a:srgbClr val="111111"/>
                </a:solidFill>
                <a:latin typeface="Calibri"/>
                <a:cs typeface="Calibri"/>
              </a:rPr>
              <a:t>source</a:t>
            </a:r>
            <a:r>
              <a:rPr sz="1400" spc="-40" dirty="0">
                <a:solidFill>
                  <a:srgbClr val="111111"/>
                </a:solidFill>
                <a:latin typeface="Calibri"/>
                <a:cs typeface="Calibri"/>
              </a:rPr>
              <a:t> </a:t>
            </a:r>
            <a:r>
              <a:rPr sz="1400" dirty="0">
                <a:solidFill>
                  <a:srgbClr val="111111"/>
                </a:solidFill>
                <a:latin typeface="Calibri"/>
                <a:cs typeface="Calibri"/>
              </a:rPr>
              <a:t>WebGIS</a:t>
            </a:r>
            <a:r>
              <a:rPr sz="1400" spc="95" dirty="0">
                <a:solidFill>
                  <a:srgbClr val="111111"/>
                </a:solidFill>
                <a:latin typeface="Calibri"/>
                <a:cs typeface="Calibri"/>
              </a:rPr>
              <a:t>  </a:t>
            </a:r>
            <a:r>
              <a:rPr sz="1400" dirty="0">
                <a:solidFill>
                  <a:srgbClr val="111111"/>
                </a:solidFill>
                <a:latin typeface="Calibri"/>
                <a:cs typeface="Calibri"/>
              </a:rPr>
              <a:t>technologies</a:t>
            </a:r>
            <a:r>
              <a:rPr sz="1400" spc="-30" dirty="0">
                <a:solidFill>
                  <a:srgbClr val="111111"/>
                </a:solidFill>
                <a:latin typeface="Calibri"/>
                <a:cs typeface="Calibri"/>
              </a:rPr>
              <a:t> </a:t>
            </a:r>
            <a:r>
              <a:rPr sz="1400" spc="-20" dirty="0">
                <a:solidFill>
                  <a:srgbClr val="111111"/>
                </a:solidFill>
                <a:latin typeface="Calibri"/>
                <a:cs typeface="Calibri"/>
              </a:rPr>
              <a:t>like</a:t>
            </a:r>
            <a:r>
              <a:rPr lang="en-IN" sz="1400" spc="-20" dirty="0">
                <a:solidFill>
                  <a:srgbClr val="111111"/>
                </a:solidFill>
                <a:latin typeface="Calibri"/>
                <a:cs typeface="Calibri"/>
              </a:rPr>
              <a:t> </a:t>
            </a:r>
            <a:r>
              <a:rPr sz="1400" dirty="0" err="1">
                <a:solidFill>
                  <a:srgbClr val="111111"/>
                </a:solidFill>
                <a:latin typeface="Calibri"/>
                <a:cs typeface="Calibri"/>
              </a:rPr>
              <a:t>OpenLayers</a:t>
            </a:r>
            <a:r>
              <a:rPr sz="1400" spc="-35" dirty="0">
                <a:solidFill>
                  <a:srgbClr val="111111"/>
                </a:solidFill>
                <a:latin typeface="Calibri"/>
                <a:cs typeface="Calibri"/>
              </a:rPr>
              <a:t> </a:t>
            </a:r>
            <a:r>
              <a:rPr sz="1400" u="sng" dirty="0">
                <a:solidFill>
                  <a:srgbClr val="111111"/>
                </a:solidFill>
                <a:latin typeface="Calibri"/>
                <a:cs typeface="Calibri"/>
              </a:rPr>
              <a:t>enables</a:t>
            </a:r>
            <a:r>
              <a:rPr sz="1400" u="sng" spc="-25" dirty="0">
                <a:solidFill>
                  <a:srgbClr val="111111"/>
                </a:solidFill>
                <a:latin typeface="Calibri"/>
                <a:cs typeface="Calibri"/>
              </a:rPr>
              <a:t> </a:t>
            </a:r>
            <a:r>
              <a:rPr sz="1400" u="sng" dirty="0">
                <a:solidFill>
                  <a:srgbClr val="111111"/>
                </a:solidFill>
                <a:latin typeface="Calibri"/>
                <a:cs typeface="Calibri"/>
              </a:rPr>
              <a:t>the</a:t>
            </a:r>
            <a:r>
              <a:rPr sz="1400" u="sng" spc="-25" dirty="0">
                <a:solidFill>
                  <a:srgbClr val="111111"/>
                </a:solidFill>
                <a:latin typeface="Calibri"/>
                <a:cs typeface="Calibri"/>
              </a:rPr>
              <a:t> </a:t>
            </a:r>
            <a:r>
              <a:rPr sz="1400" u="sng" dirty="0">
                <a:solidFill>
                  <a:srgbClr val="111111"/>
                </a:solidFill>
                <a:latin typeface="Calibri"/>
                <a:cs typeface="Calibri"/>
              </a:rPr>
              <a:t>display</a:t>
            </a:r>
            <a:r>
              <a:rPr sz="1400" u="sng" spc="-25" dirty="0">
                <a:solidFill>
                  <a:srgbClr val="111111"/>
                </a:solidFill>
                <a:latin typeface="Calibri"/>
                <a:cs typeface="Calibri"/>
              </a:rPr>
              <a:t> </a:t>
            </a:r>
            <a:r>
              <a:rPr sz="1400" u="sng" dirty="0">
                <a:solidFill>
                  <a:srgbClr val="111111"/>
                </a:solidFill>
                <a:latin typeface="Calibri"/>
                <a:cs typeface="Calibri"/>
              </a:rPr>
              <a:t>of</a:t>
            </a:r>
            <a:r>
              <a:rPr sz="1400" u="sng" spc="-55" dirty="0">
                <a:solidFill>
                  <a:srgbClr val="111111"/>
                </a:solidFill>
                <a:latin typeface="Calibri"/>
                <a:cs typeface="Calibri"/>
              </a:rPr>
              <a:t> </a:t>
            </a:r>
            <a:r>
              <a:rPr sz="1400" u="sng" dirty="0">
                <a:solidFill>
                  <a:srgbClr val="111111"/>
                </a:solidFill>
                <a:latin typeface="Calibri"/>
                <a:cs typeface="Calibri"/>
              </a:rPr>
              <a:t>videos</a:t>
            </a:r>
            <a:r>
              <a:rPr sz="1400" u="sng" spc="-35" dirty="0">
                <a:solidFill>
                  <a:srgbClr val="111111"/>
                </a:solidFill>
                <a:latin typeface="Calibri"/>
                <a:cs typeface="Calibri"/>
              </a:rPr>
              <a:t> </a:t>
            </a:r>
            <a:r>
              <a:rPr sz="1400" u="sng" dirty="0">
                <a:solidFill>
                  <a:srgbClr val="111111"/>
                </a:solidFill>
                <a:latin typeface="Calibri"/>
                <a:cs typeface="Calibri"/>
              </a:rPr>
              <a:t>on</a:t>
            </a:r>
            <a:r>
              <a:rPr sz="1400" u="sng" spc="-50" dirty="0">
                <a:solidFill>
                  <a:srgbClr val="111111"/>
                </a:solidFill>
                <a:latin typeface="Calibri"/>
                <a:cs typeface="Calibri"/>
              </a:rPr>
              <a:t> </a:t>
            </a:r>
            <a:r>
              <a:rPr sz="1400" u="sng" dirty="0">
                <a:solidFill>
                  <a:srgbClr val="111111"/>
                </a:solidFill>
                <a:latin typeface="Calibri"/>
                <a:cs typeface="Calibri"/>
              </a:rPr>
              <a:t>an</a:t>
            </a:r>
            <a:r>
              <a:rPr sz="1400" u="sng" spc="-30" dirty="0">
                <a:solidFill>
                  <a:srgbClr val="111111"/>
                </a:solidFill>
                <a:latin typeface="Calibri"/>
                <a:cs typeface="Calibri"/>
              </a:rPr>
              <a:t> </a:t>
            </a:r>
            <a:r>
              <a:rPr sz="1400" u="sng" spc="-10" dirty="0">
                <a:solidFill>
                  <a:srgbClr val="111111"/>
                </a:solidFill>
                <a:latin typeface="Calibri"/>
                <a:cs typeface="Calibri"/>
              </a:rPr>
              <a:t>interactive</a:t>
            </a:r>
            <a:r>
              <a:rPr lang="en-IN" sz="1400" u="sng" spc="-10" dirty="0">
                <a:solidFill>
                  <a:srgbClr val="111111"/>
                </a:solidFill>
                <a:latin typeface="Calibri"/>
                <a:cs typeface="Calibri"/>
              </a:rPr>
              <a:t> </a:t>
            </a:r>
            <a:r>
              <a:rPr sz="1400" u="sng" spc="-20" dirty="0">
                <a:solidFill>
                  <a:srgbClr val="111111"/>
                </a:solidFill>
                <a:latin typeface="Calibri"/>
                <a:cs typeface="Calibri"/>
              </a:rPr>
              <a:t>browser-</a:t>
            </a:r>
            <a:r>
              <a:rPr sz="1400" u="sng" dirty="0">
                <a:solidFill>
                  <a:srgbClr val="111111"/>
                </a:solidFill>
                <a:latin typeface="Calibri"/>
                <a:cs typeface="Calibri"/>
              </a:rPr>
              <a:t>based</a:t>
            </a:r>
            <a:r>
              <a:rPr sz="1400" u="sng" spc="-25" dirty="0">
                <a:solidFill>
                  <a:srgbClr val="111111"/>
                </a:solidFill>
                <a:latin typeface="Calibri"/>
                <a:cs typeface="Calibri"/>
              </a:rPr>
              <a:t> </a:t>
            </a:r>
            <a:r>
              <a:rPr sz="1400" u="sng" dirty="0">
                <a:solidFill>
                  <a:srgbClr val="111111"/>
                </a:solidFill>
                <a:latin typeface="Calibri"/>
                <a:cs typeface="Calibri"/>
              </a:rPr>
              <a:t>map</a:t>
            </a:r>
            <a:r>
              <a:rPr lang="en-IN" sz="1400" u="sng" dirty="0">
                <a:solidFill>
                  <a:srgbClr val="111111"/>
                </a:solidFill>
                <a:latin typeface="Calibri"/>
                <a:cs typeface="Calibri"/>
              </a:rPr>
              <a:t> and application software</a:t>
            </a:r>
            <a:r>
              <a:rPr sz="1400" u="sng" dirty="0">
                <a:solidFill>
                  <a:srgbClr val="111111"/>
                </a:solidFill>
                <a:latin typeface="Calibri"/>
                <a:cs typeface="Calibri"/>
              </a:rPr>
              <a:t>,</a:t>
            </a:r>
            <a:r>
              <a:rPr sz="1400" u="sng" spc="-15" dirty="0">
                <a:solidFill>
                  <a:srgbClr val="111111"/>
                </a:solidFill>
                <a:latin typeface="Calibri"/>
                <a:cs typeface="Calibri"/>
              </a:rPr>
              <a:t> </a:t>
            </a:r>
            <a:r>
              <a:rPr sz="1400" u="sng" dirty="0">
                <a:solidFill>
                  <a:srgbClr val="111111"/>
                </a:solidFill>
                <a:latin typeface="Calibri"/>
                <a:cs typeface="Calibri"/>
              </a:rPr>
              <a:t>providing</a:t>
            </a:r>
            <a:r>
              <a:rPr sz="1400" u="sng" spc="-15" dirty="0">
                <a:solidFill>
                  <a:srgbClr val="111111"/>
                </a:solidFill>
                <a:latin typeface="Calibri"/>
                <a:cs typeface="Calibri"/>
              </a:rPr>
              <a:t> </a:t>
            </a:r>
            <a:r>
              <a:rPr sz="1400" u="sng" spc="-10" dirty="0">
                <a:solidFill>
                  <a:srgbClr val="111111"/>
                </a:solidFill>
                <a:latin typeface="Calibri"/>
                <a:cs typeface="Calibri"/>
              </a:rPr>
              <a:t>real-</a:t>
            </a:r>
            <a:r>
              <a:rPr sz="1400" u="sng" dirty="0">
                <a:solidFill>
                  <a:srgbClr val="111111"/>
                </a:solidFill>
                <a:latin typeface="Calibri"/>
                <a:cs typeface="Calibri"/>
              </a:rPr>
              <a:t>time</a:t>
            </a:r>
            <a:r>
              <a:rPr sz="1400" u="sng" spc="-20" dirty="0">
                <a:solidFill>
                  <a:srgbClr val="111111"/>
                </a:solidFill>
                <a:latin typeface="Calibri"/>
                <a:cs typeface="Calibri"/>
              </a:rPr>
              <a:t> </a:t>
            </a:r>
            <a:r>
              <a:rPr sz="1400" u="sng" dirty="0">
                <a:solidFill>
                  <a:srgbClr val="111111"/>
                </a:solidFill>
                <a:latin typeface="Calibri"/>
                <a:cs typeface="Calibri"/>
              </a:rPr>
              <a:t>spatial</a:t>
            </a:r>
            <a:r>
              <a:rPr sz="1400" u="sng" spc="-10" dirty="0">
                <a:solidFill>
                  <a:srgbClr val="111111"/>
                </a:solidFill>
                <a:latin typeface="Calibri"/>
                <a:cs typeface="Calibri"/>
              </a:rPr>
              <a:t> </a:t>
            </a:r>
            <a:r>
              <a:rPr sz="1400" u="sng" dirty="0">
                <a:solidFill>
                  <a:srgbClr val="111111"/>
                </a:solidFill>
                <a:latin typeface="Calibri"/>
                <a:cs typeface="Calibri"/>
              </a:rPr>
              <a:t>context</a:t>
            </a:r>
            <a:r>
              <a:rPr sz="1400" spc="-15" dirty="0">
                <a:solidFill>
                  <a:srgbClr val="111111"/>
                </a:solidFill>
                <a:latin typeface="Calibri"/>
                <a:cs typeface="Calibri"/>
              </a:rPr>
              <a:t> </a:t>
            </a:r>
            <a:r>
              <a:rPr sz="1400" spc="-25" dirty="0">
                <a:solidFill>
                  <a:srgbClr val="111111"/>
                </a:solidFill>
                <a:latin typeface="Calibri"/>
                <a:cs typeface="Calibri"/>
              </a:rPr>
              <a:t>for</a:t>
            </a:r>
            <a:r>
              <a:rPr lang="en-IN" sz="1400" spc="-25" dirty="0">
                <a:solidFill>
                  <a:srgbClr val="111111"/>
                </a:solidFill>
                <a:latin typeface="Calibri"/>
                <a:cs typeface="Calibri"/>
              </a:rPr>
              <a:t> </a:t>
            </a:r>
            <a:r>
              <a:rPr sz="1400" dirty="0">
                <a:solidFill>
                  <a:srgbClr val="111111"/>
                </a:solidFill>
                <a:latin typeface="Calibri"/>
                <a:cs typeface="Calibri"/>
              </a:rPr>
              <a:t>dynamic</a:t>
            </a:r>
            <a:r>
              <a:rPr sz="1400" spc="-55" dirty="0">
                <a:solidFill>
                  <a:srgbClr val="111111"/>
                </a:solidFill>
                <a:latin typeface="Calibri"/>
                <a:cs typeface="Calibri"/>
              </a:rPr>
              <a:t> </a:t>
            </a:r>
            <a:r>
              <a:rPr sz="1400" dirty="0">
                <a:solidFill>
                  <a:srgbClr val="111111"/>
                </a:solidFill>
                <a:latin typeface="Calibri"/>
                <a:cs typeface="Calibri"/>
              </a:rPr>
              <a:t>phenomena,</a:t>
            </a:r>
            <a:r>
              <a:rPr sz="1400" spc="-35" dirty="0">
                <a:solidFill>
                  <a:srgbClr val="111111"/>
                </a:solidFill>
                <a:latin typeface="Calibri"/>
                <a:cs typeface="Calibri"/>
              </a:rPr>
              <a:t> </a:t>
            </a:r>
            <a:r>
              <a:rPr sz="1400" dirty="0">
                <a:solidFill>
                  <a:srgbClr val="111111"/>
                </a:solidFill>
                <a:latin typeface="Calibri"/>
                <a:cs typeface="Calibri"/>
              </a:rPr>
              <a:t>such</a:t>
            </a:r>
            <a:r>
              <a:rPr sz="1400" spc="-40" dirty="0">
                <a:solidFill>
                  <a:srgbClr val="111111"/>
                </a:solidFill>
                <a:latin typeface="Calibri"/>
                <a:cs typeface="Calibri"/>
              </a:rPr>
              <a:t> </a:t>
            </a:r>
            <a:r>
              <a:rPr sz="1400" dirty="0">
                <a:solidFill>
                  <a:srgbClr val="111111"/>
                </a:solidFill>
                <a:latin typeface="Calibri"/>
                <a:cs typeface="Calibri"/>
              </a:rPr>
              <a:t>as</a:t>
            </a:r>
            <a:r>
              <a:rPr sz="1400" spc="-60" dirty="0">
                <a:solidFill>
                  <a:srgbClr val="111111"/>
                </a:solidFill>
                <a:latin typeface="Calibri"/>
                <a:cs typeface="Calibri"/>
              </a:rPr>
              <a:t> </a:t>
            </a:r>
            <a:r>
              <a:rPr sz="1400" dirty="0">
                <a:solidFill>
                  <a:srgbClr val="111111"/>
                </a:solidFill>
                <a:latin typeface="Calibri"/>
                <a:cs typeface="Calibri"/>
              </a:rPr>
              <a:t>moving</a:t>
            </a:r>
            <a:r>
              <a:rPr sz="1400" spc="-45" dirty="0">
                <a:solidFill>
                  <a:srgbClr val="111111"/>
                </a:solidFill>
                <a:latin typeface="Calibri"/>
                <a:cs typeface="Calibri"/>
              </a:rPr>
              <a:t> </a:t>
            </a:r>
            <a:r>
              <a:rPr sz="1400" spc="-10" dirty="0">
                <a:solidFill>
                  <a:srgbClr val="111111"/>
                </a:solidFill>
                <a:latin typeface="Calibri"/>
                <a:cs typeface="Calibri"/>
              </a:rPr>
              <a:t>clouds.</a:t>
            </a:r>
            <a:endParaRPr sz="1400" dirty="0">
              <a:latin typeface="Calibri"/>
              <a:cs typeface="Calibri"/>
            </a:endParaRPr>
          </a:p>
        </p:txBody>
      </p:sp>
      <p:sp>
        <p:nvSpPr>
          <p:cNvPr id="15" name="object 15"/>
          <p:cNvSpPr txBox="1"/>
          <p:nvPr/>
        </p:nvSpPr>
        <p:spPr>
          <a:xfrm>
            <a:off x="425508" y="4915136"/>
            <a:ext cx="4467859" cy="1331134"/>
          </a:xfrm>
          <a:prstGeom prst="rect">
            <a:avLst/>
          </a:prstGeom>
        </p:spPr>
        <p:txBody>
          <a:bodyPr vert="horz" wrap="square" lIns="0" tIns="12700" rIns="0" bIns="0" rtlCol="0">
            <a:spAutoFit/>
          </a:bodyPr>
          <a:lstStyle/>
          <a:p>
            <a:pPr marL="108585">
              <a:lnSpc>
                <a:spcPct val="100000"/>
              </a:lnSpc>
              <a:spcBef>
                <a:spcPts val="100"/>
              </a:spcBef>
            </a:pPr>
            <a:r>
              <a:rPr lang="en-US" sz="1400" b="1" dirty="0">
                <a:latin typeface="Calibri"/>
                <a:cs typeface="Calibri"/>
              </a:rPr>
              <a:t>User-friendly Interface for Accessibility:</a:t>
            </a:r>
          </a:p>
          <a:p>
            <a:pPr marL="108585" algn="just">
              <a:lnSpc>
                <a:spcPct val="100000"/>
              </a:lnSpc>
              <a:spcBef>
                <a:spcPts val="100"/>
              </a:spcBef>
            </a:pPr>
            <a:r>
              <a:rPr lang="en-US" sz="1400" dirty="0">
                <a:latin typeface="Calibri"/>
                <a:cs typeface="Calibri"/>
              </a:rPr>
              <a:t>An intuitive user interface enhances the experience, allowing users to interact directly with the videos, improving accessibility and making complex satellite data more navigable.</a:t>
            </a:r>
          </a:p>
          <a:p>
            <a:pPr marL="108585">
              <a:lnSpc>
                <a:spcPct val="100000"/>
              </a:lnSpc>
              <a:spcBef>
                <a:spcPts val="100"/>
              </a:spcBef>
            </a:pPr>
            <a:endParaRPr lang="en-IN" sz="1400" dirty="0">
              <a:latin typeface="Calibri"/>
              <a:cs typeface="Calibri"/>
            </a:endParaRPr>
          </a:p>
        </p:txBody>
      </p:sp>
      <p:sp>
        <p:nvSpPr>
          <p:cNvPr id="17" name="object 17"/>
          <p:cNvSpPr txBox="1"/>
          <p:nvPr/>
        </p:nvSpPr>
        <p:spPr>
          <a:xfrm>
            <a:off x="5225413" y="1214140"/>
            <a:ext cx="2137399" cy="467436"/>
          </a:xfrm>
          <a:prstGeom prst="rect">
            <a:avLst/>
          </a:prstGeom>
          <a:ln w="19050">
            <a:solidFill>
              <a:srgbClr val="000000"/>
            </a:solidFill>
          </a:ln>
        </p:spPr>
        <p:txBody>
          <a:bodyPr vert="horz" wrap="square" lIns="0" tIns="56515" rIns="0" bIns="0" rtlCol="0">
            <a:spAutoFit/>
          </a:bodyPr>
          <a:lstStyle/>
          <a:p>
            <a:pPr marL="100330" marR="184785" algn="ctr">
              <a:lnSpc>
                <a:spcPts val="1600"/>
              </a:lnSpc>
              <a:spcBef>
                <a:spcPts val="445"/>
              </a:spcBef>
            </a:pPr>
            <a:r>
              <a:rPr sz="1500" dirty="0">
                <a:latin typeface="Times New Roman"/>
                <a:cs typeface="Times New Roman"/>
              </a:rPr>
              <a:t>Satellite</a:t>
            </a:r>
            <a:r>
              <a:rPr sz="1500" spc="-75" dirty="0">
                <a:latin typeface="Times New Roman"/>
                <a:cs typeface="Times New Roman"/>
              </a:rPr>
              <a:t> </a:t>
            </a:r>
            <a:r>
              <a:rPr sz="1500" dirty="0">
                <a:latin typeface="Times New Roman"/>
                <a:cs typeface="Times New Roman"/>
              </a:rPr>
              <a:t>Image</a:t>
            </a:r>
            <a:r>
              <a:rPr sz="1500" spc="-20" dirty="0">
                <a:latin typeface="Times New Roman"/>
                <a:cs typeface="Times New Roman"/>
              </a:rPr>
              <a:t> </a:t>
            </a:r>
            <a:r>
              <a:rPr sz="1500" spc="-10" dirty="0">
                <a:latin typeface="Times New Roman"/>
                <a:cs typeface="Times New Roman"/>
              </a:rPr>
              <a:t>Capture </a:t>
            </a:r>
            <a:r>
              <a:rPr sz="1500" dirty="0">
                <a:latin typeface="Times New Roman"/>
                <a:cs typeface="Times New Roman"/>
              </a:rPr>
              <a:t>(Every</a:t>
            </a:r>
            <a:r>
              <a:rPr sz="1500" spc="-35" dirty="0">
                <a:latin typeface="Times New Roman"/>
                <a:cs typeface="Times New Roman"/>
              </a:rPr>
              <a:t> </a:t>
            </a:r>
            <a:r>
              <a:rPr sz="1500" dirty="0">
                <a:latin typeface="Times New Roman"/>
                <a:cs typeface="Times New Roman"/>
              </a:rPr>
              <a:t>30</a:t>
            </a:r>
            <a:r>
              <a:rPr sz="1500" spc="-10" dirty="0">
                <a:latin typeface="Times New Roman"/>
                <a:cs typeface="Times New Roman"/>
              </a:rPr>
              <a:t> minuties)</a:t>
            </a:r>
            <a:endParaRPr sz="1500" dirty="0">
              <a:latin typeface="Times New Roman"/>
              <a:cs typeface="Times New Roman"/>
            </a:endParaRPr>
          </a:p>
        </p:txBody>
      </p:sp>
      <p:sp>
        <p:nvSpPr>
          <p:cNvPr id="18" name="object 18"/>
          <p:cNvSpPr txBox="1"/>
          <p:nvPr/>
        </p:nvSpPr>
        <p:spPr>
          <a:xfrm>
            <a:off x="9399269" y="1816226"/>
            <a:ext cx="1978734" cy="483979"/>
          </a:xfrm>
          <a:prstGeom prst="rect">
            <a:avLst/>
          </a:prstGeom>
          <a:ln w="19050">
            <a:solidFill>
              <a:srgbClr val="000000"/>
            </a:solidFill>
          </a:ln>
        </p:spPr>
        <p:txBody>
          <a:bodyPr vert="horz" wrap="square" lIns="0" tIns="20955" rIns="0" bIns="0" rtlCol="0">
            <a:spAutoFit/>
          </a:bodyPr>
          <a:lstStyle/>
          <a:p>
            <a:pPr marL="101600" marR="100330" algn="ctr">
              <a:lnSpc>
                <a:spcPct val="102000"/>
              </a:lnSpc>
              <a:spcBef>
                <a:spcPts val="165"/>
              </a:spcBef>
            </a:pPr>
            <a:r>
              <a:rPr sz="1500" dirty="0">
                <a:latin typeface="Calibri"/>
                <a:cs typeface="Calibri"/>
              </a:rPr>
              <a:t>Image</a:t>
            </a:r>
            <a:r>
              <a:rPr sz="1500" spc="-55" dirty="0">
                <a:latin typeface="Calibri"/>
                <a:cs typeface="Calibri"/>
              </a:rPr>
              <a:t> </a:t>
            </a:r>
            <a:r>
              <a:rPr sz="1500" dirty="0">
                <a:latin typeface="Calibri"/>
                <a:cs typeface="Calibri"/>
              </a:rPr>
              <a:t>Pre-processing</a:t>
            </a:r>
            <a:r>
              <a:rPr sz="1500" spc="-10" dirty="0">
                <a:latin typeface="Calibri"/>
                <a:cs typeface="Calibri"/>
              </a:rPr>
              <a:t> </a:t>
            </a:r>
            <a:r>
              <a:rPr sz="1500" spc="-50" dirty="0">
                <a:latin typeface="Calibri"/>
                <a:cs typeface="Calibri"/>
              </a:rPr>
              <a:t>( </a:t>
            </a:r>
            <a:r>
              <a:rPr sz="1500" dirty="0">
                <a:latin typeface="Calibri"/>
                <a:cs typeface="Calibri"/>
              </a:rPr>
              <a:t>Clean</a:t>
            </a:r>
            <a:r>
              <a:rPr sz="1500" spc="-5" dirty="0">
                <a:latin typeface="Calibri"/>
                <a:cs typeface="Calibri"/>
              </a:rPr>
              <a:t> </a:t>
            </a:r>
            <a:r>
              <a:rPr sz="1500" dirty="0">
                <a:latin typeface="Calibri"/>
                <a:cs typeface="Calibri"/>
              </a:rPr>
              <a:t>and</a:t>
            </a:r>
            <a:r>
              <a:rPr lang="en-IN" sz="1500" spc="-15" dirty="0">
                <a:latin typeface="Calibri"/>
                <a:cs typeface="Calibri"/>
              </a:rPr>
              <a:t> </a:t>
            </a:r>
            <a:r>
              <a:rPr sz="1500" spc="-10" dirty="0">
                <a:latin typeface="Calibri"/>
                <a:cs typeface="Calibri"/>
              </a:rPr>
              <a:t>Normalize)</a:t>
            </a:r>
            <a:endParaRPr sz="1500" dirty="0">
              <a:latin typeface="Calibri"/>
              <a:cs typeface="Calibri"/>
            </a:endParaRPr>
          </a:p>
        </p:txBody>
      </p:sp>
      <p:sp>
        <p:nvSpPr>
          <p:cNvPr id="19" name="object 19"/>
          <p:cNvSpPr txBox="1"/>
          <p:nvPr/>
        </p:nvSpPr>
        <p:spPr>
          <a:xfrm>
            <a:off x="9420224" y="3210051"/>
            <a:ext cx="1957779" cy="483979"/>
          </a:xfrm>
          <a:prstGeom prst="rect">
            <a:avLst/>
          </a:prstGeom>
          <a:ln w="19050">
            <a:solidFill>
              <a:srgbClr val="000000"/>
            </a:solidFill>
          </a:ln>
        </p:spPr>
        <p:txBody>
          <a:bodyPr vert="horz" wrap="square" lIns="0" tIns="20955" rIns="0" bIns="0" rtlCol="0">
            <a:spAutoFit/>
          </a:bodyPr>
          <a:lstStyle/>
          <a:p>
            <a:pPr marL="100330" marR="251460" algn="ctr">
              <a:lnSpc>
                <a:spcPct val="102000"/>
              </a:lnSpc>
              <a:spcBef>
                <a:spcPts val="165"/>
              </a:spcBef>
            </a:pPr>
            <a:r>
              <a:rPr sz="1500" dirty="0">
                <a:latin typeface="Calibri"/>
                <a:cs typeface="Calibri"/>
              </a:rPr>
              <a:t>AI-</a:t>
            </a:r>
            <a:r>
              <a:rPr sz="1500" spc="-60" dirty="0">
                <a:latin typeface="Calibri"/>
                <a:cs typeface="Calibri"/>
              </a:rPr>
              <a:t> </a:t>
            </a:r>
            <a:r>
              <a:rPr sz="1500" dirty="0">
                <a:latin typeface="Calibri"/>
                <a:cs typeface="Calibri"/>
              </a:rPr>
              <a:t>powered</a:t>
            </a:r>
            <a:r>
              <a:rPr sz="1500" spc="-5" dirty="0">
                <a:latin typeface="Calibri"/>
                <a:cs typeface="Calibri"/>
              </a:rPr>
              <a:t> </a:t>
            </a:r>
            <a:r>
              <a:rPr sz="1500" spc="-20" dirty="0">
                <a:latin typeface="Calibri"/>
                <a:cs typeface="Calibri"/>
              </a:rPr>
              <a:t>Frame </a:t>
            </a:r>
            <a:r>
              <a:rPr sz="1500" dirty="0">
                <a:latin typeface="Calibri"/>
                <a:cs typeface="Calibri"/>
              </a:rPr>
              <a:t>Interpolation</a:t>
            </a:r>
            <a:r>
              <a:rPr sz="1500" spc="-70" dirty="0">
                <a:latin typeface="Calibri"/>
                <a:cs typeface="Calibri"/>
              </a:rPr>
              <a:t> </a:t>
            </a:r>
            <a:r>
              <a:rPr sz="1500" spc="-25" dirty="0">
                <a:latin typeface="Calibri"/>
                <a:cs typeface="Calibri"/>
              </a:rPr>
              <a:t>Model</a:t>
            </a:r>
            <a:endParaRPr sz="1500" dirty="0">
              <a:latin typeface="Calibri"/>
              <a:cs typeface="Calibri"/>
            </a:endParaRPr>
          </a:p>
        </p:txBody>
      </p:sp>
      <p:sp>
        <p:nvSpPr>
          <p:cNvPr id="21" name="object 21"/>
          <p:cNvSpPr txBox="1"/>
          <p:nvPr/>
        </p:nvSpPr>
        <p:spPr>
          <a:xfrm>
            <a:off x="9382125" y="5486107"/>
            <a:ext cx="1957778" cy="711605"/>
          </a:xfrm>
          <a:prstGeom prst="rect">
            <a:avLst/>
          </a:prstGeom>
          <a:ln w="19050">
            <a:solidFill>
              <a:srgbClr val="000000"/>
            </a:solidFill>
          </a:ln>
        </p:spPr>
        <p:txBody>
          <a:bodyPr vert="horz" wrap="square" lIns="0" tIns="46355" rIns="0" bIns="0" rtlCol="0">
            <a:spAutoFit/>
          </a:bodyPr>
          <a:lstStyle/>
          <a:p>
            <a:pPr marL="100330" marR="158750" algn="ctr">
              <a:lnSpc>
                <a:spcPct val="96100"/>
              </a:lnSpc>
              <a:spcBef>
                <a:spcPts val="365"/>
              </a:spcBef>
            </a:pPr>
            <a:r>
              <a:rPr sz="1500" dirty="0">
                <a:latin typeface="Times New Roman"/>
                <a:cs typeface="Times New Roman"/>
              </a:rPr>
              <a:t>WebGIS</a:t>
            </a:r>
            <a:r>
              <a:rPr sz="1500" spc="-80" dirty="0">
                <a:latin typeface="Times New Roman"/>
                <a:cs typeface="Times New Roman"/>
              </a:rPr>
              <a:t> </a:t>
            </a:r>
            <a:r>
              <a:rPr sz="1500" dirty="0">
                <a:latin typeface="Times New Roman"/>
                <a:cs typeface="Times New Roman"/>
              </a:rPr>
              <a:t>Integration</a:t>
            </a:r>
            <a:r>
              <a:rPr sz="1500" spc="-80" dirty="0">
                <a:latin typeface="Times New Roman"/>
                <a:cs typeface="Times New Roman"/>
              </a:rPr>
              <a:t> </a:t>
            </a:r>
            <a:r>
              <a:rPr sz="1500" spc="-50" dirty="0">
                <a:latin typeface="Times New Roman"/>
                <a:cs typeface="Times New Roman"/>
              </a:rPr>
              <a:t>&amp; </a:t>
            </a:r>
            <a:r>
              <a:rPr sz="1500" dirty="0">
                <a:latin typeface="Times New Roman"/>
                <a:cs typeface="Times New Roman"/>
              </a:rPr>
              <a:t>Interactive</a:t>
            </a:r>
            <a:r>
              <a:rPr sz="1500" spc="-50" dirty="0">
                <a:latin typeface="Times New Roman"/>
                <a:cs typeface="Times New Roman"/>
              </a:rPr>
              <a:t> </a:t>
            </a:r>
            <a:r>
              <a:rPr sz="1500" spc="-25" dirty="0">
                <a:latin typeface="Times New Roman"/>
                <a:cs typeface="Times New Roman"/>
              </a:rPr>
              <a:t>Map</a:t>
            </a:r>
            <a:r>
              <a:rPr lang="en-IN" sz="1500" spc="-25" dirty="0">
                <a:latin typeface="Times New Roman"/>
                <a:cs typeface="Times New Roman"/>
              </a:rPr>
              <a:t> </a:t>
            </a:r>
            <a:r>
              <a:rPr sz="1500" spc="-10" dirty="0">
                <a:latin typeface="Times New Roman"/>
                <a:cs typeface="Times New Roman"/>
              </a:rPr>
              <a:t>Display</a:t>
            </a:r>
            <a:endParaRPr sz="1500" dirty="0">
              <a:latin typeface="Times New Roman"/>
              <a:cs typeface="Times New Roman"/>
            </a:endParaRPr>
          </a:p>
        </p:txBody>
      </p:sp>
      <p:grpSp>
        <p:nvGrpSpPr>
          <p:cNvPr id="28" name="object 28"/>
          <p:cNvGrpSpPr/>
          <p:nvPr/>
        </p:nvGrpSpPr>
        <p:grpSpPr>
          <a:xfrm>
            <a:off x="10175443" y="2280666"/>
            <a:ext cx="426385" cy="924992"/>
            <a:chOff x="9920605" y="2519932"/>
            <a:chExt cx="339725" cy="681355"/>
          </a:xfrm>
        </p:grpSpPr>
        <p:sp>
          <p:nvSpPr>
            <p:cNvPr id="29" name="object 29"/>
            <p:cNvSpPr/>
            <p:nvPr/>
          </p:nvSpPr>
          <p:spPr>
            <a:xfrm>
              <a:off x="9933305" y="2532632"/>
              <a:ext cx="314325" cy="655955"/>
            </a:xfrm>
            <a:custGeom>
              <a:avLst/>
              <a:gdLst/>
              <a:ahLst/>
              <a:cxnLst/>
              <a:rect l="l" t="t" r="r" b="b"/>
              <a:pathLst>
                <a:path w="314325" h="655955">
                  <a:moveTo>
                    <a:pt x="235711" y="0"/>
                  </a:moveTo>
                  <a:lnTo>
                    <a:pt x="78612" y="0"/>
                  </a:lnTo>
                  <a:lnTo>
                    <a:pt x="78612" y="498856"/>
                  </a:lnTo>
                  <a:lnTo>
                    <a:pt x="0" y="498856"/>
                  </a:lnTo>
                  <a:lnTo>
                    <a:pt x="157098" y="655955"/>
                  </a:lnTo>
                  <a:lnTo>
                    <a:pt x="314324" y="498856"/>
                  </a:lnTo>
                  <a:lnTo>
                    <a:pt x="235711" y="498856"/>
                  </a:lnTo>
                  <a:lnTo>
                    <a:pt x="235711" y="0"/>
                  </a:lnTo>
                  <a:close/>
                </a:path>
              </a:pathLst>
            </a:custGeom>
            <a:solidFill>
              <a:srgbClr val="4F81BB"/>
            </a:solidFill>
          </p:spPr>
          <p:txBody>
            <a:bodyPr wrap="square" lIns="0" tIns="0" rIns="0" bIns="0" rtlCol="0"/>
            <a:lstStyle/>
            <a:p>
              <a:endParaRPr/>
            </a:p>
          </p:txBody>
        </p:sp>
        <p:sp>
          <p:nvSpPr>
            <p:cNvPr id="30" name="object 30"/>
            <p:cNvSpPr/>
            <p:nvPr/>
          </p:nvSpPr>
          <p:spPr>
            <a:xfrm>
              <a:off x="9933305" y="2532632"/>
              <a:ext cx="314325" cy="655955"/>
            </a:xfrm>
            <a:custGeom>
              <a:avLst/>
              <a:gdLst/>
              <a:ahLst/>
              <a:cxnLst/>
              <a:rect l="l" t="t" r="r" b="b"/>
              <a:pathLst>
                <a:path w="314325" h="655955">
                  <a:moveTo>
                    <a:pt x="235711" y="0"/>
                  </a:moveTo>
                  <a:lnTo>
                    <a:pt x="235711" y="498856"/>
                  </a:lnTo>
                  <a:lnTo>
                    <a:pt x="314324" y="498856"/>
                  </a:lnTo>
                  <a:lnTo>
                    <a:pt x="157098" y="655955"/>
                  </a:lnTo>
                  <a:lnTo>
                    <a:pt x="0" y="498856"/>
                  </a:lnTo>
                  <a:lnTo>
                    <a:pt x="78612" y="498856"/>
                  </a:lnTo>
                  <a:lnTo>
                    <a:pt x="78612" y="0"/>
                  </a:lnTo>
                  <a:lnTo>
                    <a:pt x="235711" y="0"/>
                  </a:lnTo>
                  <a:close/>
                </a:path>
              </a:pathLst>
            </a:custGeom>
            <a:ln w="25400">
              <a:solidFill>
                <a:srgbClr val="1C334E"/>
              </a:solidFill>
            </a:ln>
          </p:spPr>
          <p:txBody>
            <a:bodyPr wrap="square" lIns="0" tIns="0" rIns="0" bIns="0" rtlCol="0"/>
            <a:lstStyle/>
            <a:p>
              <a:endParaRPr/>
            </a:p>
          </p:txBody>
        </p:sp>
      </p:grpSp>
      <p:grpSp>
        <p:nvGrpSpPr>
          <p:cNvPr id="31" name="object 31"/>
          <p:cNvGrpSpPr/>
          <p:nvPr/>
        </p:nvGrpSpPr>
        <p:grpSpPr>
          <a:xfrm>
            <a:off x="10149877" y="3691922"/>
            <a:ext cx="422274" cy="732936"/>
            <a:chOff x="9940925" y="3811651"/>
            <a:chExt cx="330835" cy="615315"/>
          </a:xfrm>
        </p:grpSpPr>
        <p:sp>
          <p:nvSpPr>
            <p:cNvPr id="32" name="object 32"/>
            <p:cNvSpPr/>
            <p:nvPr/>
          </p:nvSpPr>
          <p:spPr>
            <a:xfrm>
              <a:off x="9953625" y="3824351"/>
              <a:ext cx="305435" cy="589915"/>
            </a:xfrm>
            <a:custGeom>
              <a:avLst/>
              <a:gdLst/>
              <a:ahLst/>
              <a:cxnLst/>
              <a:rect l="l" t="t" r="r" b="b"/>
              <a:pathLst>
                <a:path w="305434" h="589914">
                  <a:moveTo>
                    <a:pt x="229107" y="0"/>
                  </a:moveTo>
                  <a:lnTo>
                    <a:pt x="76326" y="0"/>
                  </a:lnTo>
                  <a:lnTo>
                    <a:pt x="76326" y="437261"/>
                  </a:lnTo>
                  <a:lnTo>
                    <a:pt x="0" y="437261"/>
                  </a:lnTo>
                  <a:lnTo>
                    <a:pt x="152780" y="589915"/>
                  </a:lnTo>
                  <a:lnTo>
                    <a:pt x="305434" y="437261"/>
                  </a:lnTo>
                  <a:lnTo>
                    <a:pt x="229107" y="437261"/>
                  </a:lnTo>
                  <a:lnTo>
                    <a:pt x="229107" y="0"/>
                  </a:lnTo>
                  <a:close/>
                </a:path>
              </a:pathLst>
            </a:custGeom>
            <a:solidFill>
              <a:srgbClr val="4F81BB"/>
            </a:solidFill>
          </p:spPr>
          <p:txBody>
            <a:bodyPr wrap="square" lIns="0" tIns="0" rIns="0" bIns="0" rtlCol="0"/>
            <a:lstStyle/>
            <a:p>
              <a:endParaRPr/>
            </a:p>
          </p:txBody>
        </p:sp>
        <p:sp>
          <p:nvSpPr>
            <p:cNvPr id="33" name="object 33"/>
            <p:cNvSpPr/>
            <p:nvPr/>
          </p:nvSpPr>
          <p:spPr>
            <a:xfrm>
              <a:off x="9953625" y="3824351"/>
              <a:ext cx="305435" cy="589915"/>
            </a:xfrm>
            <a:custGeom>
              <a:avLst/>
              <a:gdLst/>
              <a:ahLst/>
              <a:cxnLst/>
              <a:rect l="l" t="t" r="r" b="b"/>
              <a:pathLst>
                <a:path w="305434" h="589914">
                  <a:moveTo>
                    <a:pt x="229107" y="0"/>
                  </a:moveTo>
                  <a:lnTo>
                    <a:pt x="229107" y="437261"/>
                  </a:lnTo>
                  <a:lnTo>
                    <a:pt x="305434" y="437261"/>
                  </a:lnTo>
                  <a:lnTo>
                    <a:pt x="152780" y="589915"/>
                  </a:lnTo>
                  <a:lnTo>
                    <a:pt x="0" y="437261"/>
                  </a:lnTo>
                  <a:lnTo>
                    <a:pt x="76326" y="437261"/>
                  </a:lnTo>
                  <a:lnTo>
                    <a:pt x="76326" y="0"/>
                  </a:lnTo>
                  <a:lnTo>
                    <a:pt x="229107" y="0"/>
                  </a:lnTo>
                  <a:close/>
                </a:path>
              </a:pathLst>
            </a:custGeom>
            <a:ln w="25400">
              <a:solidFill>
                <a:srgbClr val="1C334E"/>
              </a:solidFill>
            </a:ln>
          </p:spPr>
          <p:txBody>
            <a:bodyPr wrap="square" lIns="0" tIns="0" rIns="0" bIns="0" rtlCol="0"/>
            <a:lstStyle/>
            <a:p>
              <a:endParaRPr dirty="0"/>
            </a:p>
          </p:txBody>
        </p:sp>
      </p:grpSp>
      <p:grpSp>
        <p:nvGrpSpPr>
          <p:cNvPr id="34" name="object 34"/>
          <p:cNvGrpSpPr/>
          <p:nvPr/>
        </p:nvGrpSpPr>
        <p:grpSpPr>
          <a:xfrm>
            <a:off x="10175443" y="4900047"/>
            <a:ext cx="390191" cy="560655"/>
            <a:chOff x="9956798" y="5079365"/>
            <a:chExt cx="334645" cy="394970"/>
          </a:xfrm>
        </p:grpSpPr>
        <p:sp>
          <p:nvSpPr>
            <p:cNvPr id="35" name="object 35"/>
            <p:cNvSpPr/>
            <p:nvPr/>
          </p:nvSpPr>
          <p:spPr>
            <a:xfrm>
              <a:off x="9969498" y="5092065"/>
              <a:ext cx="309245" cy="369570"/>
            </a:xfrm>
            <a:custGeom>
              <a:avLst/>
              <a:gdLst/>
              <a:ahLst/>
              <a:cxnLst/>
              <a:rect l="l" t="t" r="r" b="b"/>
              <a:pathLst>
                <a:path w="309245" h="369570">
                  <a:moveTo>
                    <a:pt x="231901" y="0"/>
                  </a:moveTo>
                  <a:lnTo>
                    <a:pt x="77342" y="0"/>
                  </a:lnTo>
                  <a:lnTo>
                    <a:pt x="77342" y="214884"/>
                  </a:lnTo>
                  <a:lnTo>
                    <a:pt x="0" y="214884"/>
                  </a:lnTo>
                  <a:lnTo>
                    <a:pt x="154558" y="369570"/>
                  </a:lnTo>
                  <a:lnTo>
                    <a:pt x="309244" y="214884"/>
                  </a:lnTo>
                  <a:lnTo>
                    <a:pt x="231901" y="214884"/>
                  </a:lnTo>
                  <a:lnTo>
                    <a:pt x="231901" y="0"/>
                  </a:lnTo>
                  <a:close/>
                </a:path>
              </a:pathLst>
            </a:custGeom>
            <a:solidFill>
              <a:srgbClr val="4F81BB"/>
            </a:solidFill>
          </p:spPr>
          <p:txBody>
            <a:bodyPr wrap="square" lIns="0" tIns="0" rIns="0" bIns="0" rtlCol="0"/>
            <a:lstStyle/>
            <a:p>
              <a:endParaRPr/>
            </a:p>
          </p:txBody>
        </p:sp>
        <p:sp>
          <p:nvSpPr>
            <p:cNvPr id="36" name="object 36"/>
            <p:cNvSpPr/>
            <p:nvPr/>
          </p:nvSpPr>
          <p:spPr>
            <a:xfrm>
              <a:off x="9969498" y="5092065"/>
              <a:ext cx="309245" cy="369570"/>
            </a:xfrm>
            <a:custGeom>
              <a:avLst/>
              <a:gdLst/>
              <a:ahLst/>
              <a:cxnLst/>
              <a:rect l="l" t="t" r="r" b="b"/>
              <a:pathLst>
                <a:path w="309245" h="369570">
                  <a:moveTo>
                    <a:pt x="231901" y="0"/>
                  </a:moveTo>
                  <a:lnTo>
                    <a:pt x="231901" y="214884"/>
                  </a:lnTo>
                  <a:lnTo>
                    <a:pt x="309244" y="214884"/>
                  </a:lnTo>
                  <a:lnTo>
                    <a:pt x="154558" y="369570"/>
                  </a:lnTo>
                  <a:lnTo>
                    <a:pt x="0" y="214884"/>
                  </a:lnTo>
                  <a:lnTo>
                    <a:pt x="77342" y="214884"/>
                  </a:lnTo>
                  <a:lnTo>
                    <a:pt x="77342" y="0"/>
                  </a:lnTo>
                  <a:lnTo>
                    <a:pt x="231901" y="0"/>
                  </a:lnTo>
                  <a:close/>
                </a:path>
              </a:pathLst>
            </a:custGeom>
            <a:ln w="25400">
              <a:solidFill>
                <a:srgbClr val="1C334E"/>
              </a:solidFill>
            </a:ln>
          </p:spPr>
          <p:txBody>
            <a:bodyPr wrap="square" lIns="0" tIns="0" rIns="0" bIns="0" rtlCol="0"/>
            <a:lstStyle/>
            <a:p>
              <a:endParaRPr dirty="0"/>
            </a:p>
          </p:txBody>
        </p:sp>
      </p:grpSp>
      <p:grpSp>
        <p:nvGrpSpPr>
          <p:cNvPr id="37" name="object 37"/>
          <p:cNvGrpSpPr/>
          <p:nvPr/>
        </p:nvGrpSpPr>
        <p:grpSpPr>
          <a:xfrm>
            <a:off x="7350125" y="5654381"/>
            <a:ext cx="2025650" cy="387350"/>
            <a:chOff x="7350125" y="5654381"/>
            <a:chExt cx="2025650" cy="387350"/>
          </a:xfrm>
        </p:grpSpPr>
        <p:sp>
          <p:nvSpPr>
            <p:cNvPr id="38" name="object 38"/>
            <p:cNvSpPr/>
            <p:nvPr/>
          </p:nvSpPr>
          <p:spPr>
            <a:xfrm>
              <a:off x="7362825" y="5667081"/>
              <a:ext cx="2000250" cy="361950"/>
            </a:xfrm>
            <a:custGeom>
              <a:avLst/>
              <a:gdLst/>
              <a:ahLst/>
              <a:cxnLst/>
              <a:rect l="l" t="t" r="r" b="b"/>
              <a:pathLst>
                <a:path w="2000250" h="361950">
                  <a:moveTo>
                    <a:pt x="180975" y="0"/>
                  </a:moveTo>
                  <a:lnTo>
                    <a:pt x="0" y="180975"/>
                  </a:lnTo>
                  <a:lnTo>
                    <a:pt x="180975" y="361950"/>
                  </a:lnTo>
                  <a:lnTo>
                    <a:pt x="180975" y="271462"/>
                  </a:lnTo>
                  <a:lnTo>
                    <a:pt x="2000250" y="271462"/>
                  </a:lnTo>
                  <a:lnTo>
                    <a:pt x="2000250" y="90487"/>
                  </a:lnTo>
                  <a:lnTo>
                    <a:pt x="180975" y="90487"/>
                  </a:lnTo>
                  <a:lnTo>
                    <a:pt x="180975" y="0"/>
                  </a:lnTo>
                  <a:close/>
                </a:path>
              </a:pathLst>
            </a:custGeom>
            <a:solidFill>
              <a:srgbClr val="4F81BB"/>
            </a:solidFill>
          </p:spPr>
          <p:txBody>
            <a:bodyPr wrap="square" lIns="0" tIns="0" rIns="0" bIns="0" rtlCol="0"/>
            <a:lstStyle/>
            <a:p>
              <a:endParaRPr/>
            </a:p>
          </p:txBody>
        </p:sp>
        <p:sp>
          <p:nvSpPr>
            <p:cNvPr id="39" name="object 39"/>
            <p:cNvSpPr/>
            <p:nvPr/>
          </p:nvSpPr>
          <p:spPr>
            <a:xfrm>
              <a:off x="7362825" y="5667081"/>
              <a:ext cx="2000250" cy="361950"/>
            </a:xfrm>
            <a:custGeom>
              <a:avLst/>
              <a:gdLst/>
              <a:ahLst/>
              <a:cxnLst/>
              <a:rect l="l" t="t" r="r" b="b"/>
              <a:pathLst>
                <a:path w="2000250" h="361950">
                  <a:moveTo>
                    <a:pt x="2000250" y="271462"/>
                  </a:moveTo>
                  <a:lnTo>
                    <a:pt x="180975" y="271462"/>
                  </a:lnTo>
                  <a:lnTo>
                    <a:pt x="180975" y="361950"/>
                  </a:lnTo>
                  <a:lnTo>
                    <a:pt x="0" y="180975"/>
                  </a:lnTo>
                  <a:lnTo>
                    <a:pt x="180975" y="0"/>
                  </a:lnTo>
                  <a:lnTo>
                    <a:pt x="180975" y="90487"/>
                  </a:lnTo>
                  <a:lnTo>
                    <a:pt x="2000250" y="90487"/>
                  </a:lnTo>
                  <a:lnTo>
                    <a:pt x="2000250" y="271462"/>
                  </a:lnTo>
                  <a:close/>
                </a:path>
              </a:pathLst>
            </a:custGeom>
            <a:ln w="25400">
              <a:solidFill>
                <a:srgbClr val="1C334E"/>
              </a:solidFill>
            </a:ln>
          </p:spPr>
          <p:txBody>
            <a:bodyPr wrap="square" lIns="0" tIns="0" rIns="0" bIns="0" rtlCol="0"/>
            <a:lstStyle/>
            <a:p>
              <a:endParaRPr/>
            </a:p>
          </p:txBody>
        </p:sp>
      </p:gr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a:t>
            </a:fld>
            <a:endParaRPr dirty="0"/>
          </a:p>
        </p:txBody>
      </p:sp>
      <p:sp>
        <p:nvSpPr>
          <p:cNvPr id="49" name="object 21">
            <a:extLst>
              <a:ext uri="{FF2B5EF4-FFF2-40B4-BE49-F238E27FC236}">
                <a16:creationId xmlns:a16="http://schemas.microsoft.com/office/drawing/2014/main" id="{3520FE30-5F32-F701-066C-E5305220C8C9}"/>
              </a:ext>
            </a:extLst>
          </p:cNvPr>
          <p:cNvSpPr txBox="1"/>
          <p:nvPr/>
        </p:nvSpPr>
        <p:spPr>
          <a:xfrm>
            <a:off x="5279390" y="5461635"/>
            <a:ext cx="2083422" cy="667362"/>
          </a:xfrm>
          <a:prstGeom prst="rect">
            <a:avLst/>
          </a:prstGeom>
          <a:ln w="19050">
            <a:solidFill>
              <a:srgbClr val="000000"/>
            </a:solidFill>
          </a:ln>
        </p:spPr>
        <p:txBody>
          <a:bodyPr vert="horz" wrap="square" lIns="0" tIns="46355" rIns="0" bIns="0" rtlCol="0">
            <a:spAutoFit/>
          </a:bodyPr>
          <a:lstStyle/>
          <a:p>
            <a:pPr marL="194945" marR="528955" indent="-90170" algn="ctr">
              <a:lnSpc>
                <a:spcPct val="96100"/>
              </a:lnSpc>
              <a:spcBef>
                <a:spcPts val="400"/>
              </a:spcBef>
            </a:pPr>
            <a:r>
              <a:rPr lang="en-US" sz="1400" dirty="0">
                <a:latin typeface="Times New Roman"/>
                <a:cs typeface="Times New Roman"/>
              </a:rPr>
              <a:t>User</a:t>
            </a:r>
            <a:r>
              <a:rPr lang="en-US" sz="1400" spc="-40" dirty="0">
                <a:latin typeface="Times New Roman"/>
                <a:cs typeface="Times New Roman"/>
              </a:rPr>
              <a:t> </a:t>
            </a:r>
            <a:r>
              <a:rPr lang="en-US" sz="1400" dirty="0">
                <a:latin typeface="Times New Roman"/>
                <a:cs typeface="Times New Roman"/>
              </a:rPr>
              <a:t>Interface</a:t>
            </a:r>
            <a:r>
              <a:rPr lang="en-US" sz="1400" spc="-45" dirty="0">
                <a:latin typeface="Times New Roman"/>
                <a:cs typeface="Times New Roman"/>
              </a:rPr>
              <a:t> </a:t>
            </a:r>
            <a:r>
              <a:rPr lang="en-US" sz="1400" spc="-20" dirty="0">
                <a:latin typeface="Times New Roman"/>
                <a:cs typeface="Times New Roman"/>
              </a:rPr>
              <a:t>(UI) </a:t>
            </a:r>
            <a:r>
              <a:rPr lang="en-US" sz="1400" dirty="0">
                <a:latin typeface="Times New Roman"/>
                <a:cs typeface="Times New Roman"/>
              </a:rPr>
              <a:t>(Video</a:t>
            </a:r>
            <a:r>
              <a:rPr lang="en-US" sz="1400" spc="-55" dirty="0">
                <a:latin typeface="Times New Roman"/>
                <a:cs typeface="Times New Roman"/>
              </a:rPr>
              <a:t> </a:t>
            </a:r>
            <a:r>
              <a:rPr lang="en-US" sz="1400" dirty="0">
                <a:latin typeface="Times New Roman"/>
                <a:cs typeface="Times New Roman"/>
              </a:rPr>
              <a:t>Playback</a:t>
            </a:r>
            <a:r>
              <a:rPr lang="en-US" sz="1400" spc="-25" dirty="0">
                <a:latin typeface="Times New Roman"/>
                <a:cs typeface="Times New Roman"/>
              </a:rPr>
              <a:t> </a:t>
            </a:r>
            <a:r>
              <a:rPr lang="en-US" sz="1400" spc="-50" dirty="0">
                <a:latin typeface="Times New Roman"/>
                <a:cs typeface="Times New Roman"/>
              </a:rPr>
              <a:t>&amp; </a:t>
            </a:r>
            <a:r>
              <a:rPr lang="en-US" sz="1400" spc="-10" dirty="0">
                <a:latin typeface="Times New Roman"/>
                <a:cs typeface="Times New Roman"/>
              </a:rPr>
              <a:t>Interaction)</a:t>
            </a:r>
          </a:p>
        </p:txBody>
      </p:sp>
      <p:pic>
        <p:nvPicPr>
          <p:cNvPr id="51" name="Picture 50">
            <a:extLst>
              <a:ext uri="{FF2B5EF4-FFF2-40B4-BE49-F238E27FC236}">
                <a16:creationId xmlns:a16="http://schemas.microsoft.com/office/drawing/2014/main" id="{485E237E-64D4-9454-108D-9DEA414E1FD4}"/>
              </a:ext>
            </a:extLst>
          </p:cNvPr>
          <p:cNvPicPr>
            <a:picLocks noChangeAspect="1"/>
          </p:cNvPicPr>
          <p:nvPr/>
        </p:nvPicPr>
        <p:blipFill>
          <a:blip r:embed="rId5" cstate="print">
            <a:extLst>
              <a:ext uri="{28A0092B-C50C-407E-A947-70E740481C1C}">
                <a14:useLocalDpi xmlns:a14="http://schemas.microsoft.com/office/drawing/2010/main" val="0"/>
              </a:ext>
            </a:extLst>
          </a:blip>
          <a:srcRect b="5969"/>
          <a:stretch/>
        </p:blipFill>
        <p:spPr>
          <a:xfrm>
            <a:off x="5296762" y="3402635"/>
            <a:ext cx="3905053" cy="1836000"/>
          </a:xfrm>
          <a:prstGeom prst="rect">
            <a:avLst/>
          </a:prstGeom>
          <a:ln w="22225">
            <a:solidFill>
              <a:schemeClr val="tx1"/>
            </a:solidFill>
          </a:ln>
          <a:effectLst>
            <a:softEdge rad="0"/>
          </a:effectLst>
        </p:spPr>
      </p:pic>
      <p:pic>
        <p:nvPicPr>
          <p:cNvPr id="26" name="object 26"/>
          <p:cNvPicPr/>
          <p:nvPr/>
        </p:nvPicPr>
        <p:blipFill>
          <a:blip r:embed="rId6" cstate="print"/>
          <a:stretch>
            <a:fillRect/>
          </a:stretch>
        </p:blipFill>
        <p:spPr>
          <a:xfrm>
            <a:off x="4786884" y="946300"/>
            <a:ext cx="3015233" cy="3015233"/>
          </a:xfrm>
          <a:prstGeom prst="rect">
            <a:avLst/>
          </a:prstGeom>
        </p:spPr>
      </p:pic>
      <p:pic>
        <p:nvPicPr>
          <p:cNvPr id="16" name="Picture 15">
            <a:extLst>
              <a:ext uri="{FF2B5EF4-FFF2-40B4-BE49-F238E27FC236}">
                <a16:creationId xmlns:a16="http://schemas.microsoft.com/office/drawing/2014/main" id="{663B344F-E747-8CE4-8C8F-61CEA5B2768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93357" y="1210967"/>
            <a:ext cx="681118" cy="681118"/>
          </a:xfrm>
          <a:prstGeom prst="rect">
            <a:avLst/>
          </a:prstGeom>
        </p:spPr>
      </p:pic>
      <p:pic>
        <p:nvPicPr>
          <p:cNvPr id="41" name="Picture 40">
            <a:extLst>
              <a:ext uri="{FF2B5EF4-FFF2-40B4-BE49-F238E27FC236}">
                <a16:creationId xmlns:a16="http://schemas.microsoft.com/office/drawing/2014/main" id="{B3CE69A9-7A98-D378-DE6E-0F0E453995C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67800" y="2542147"/>
            <a:ext cx="926129" cy="854723"/>
          </a:xfrm>
          <a:prstGeom prst="rect">
            <a:avLst/>
          </a:prstGeom>
        </p:spPr>
      </p:pic>
      <p:sp>
        <p:nvSpPr>
          <p:cNvPr id="44" name="object 19">
            <a:extLst>
              <a:ext uri="{FF2B5EF4-FFF2-40B4-BE49-F238E27FC236}">
                <a16:creationId xmlns:a16="http://schemas.microsoft.com/office/drawing/2014/main" id="{4ECD19A4-2E42-DE06-5D91-C6B9350E4DA6}"/>
              </a:ext>
            </a:extLst>
          </p:cNvPr>
          <p:cNvSpPr txBox="1"/>
          <p:nvPr/>
        </p:nvSpPr>
        <p:spPr>
          <a:xfrm>
            <a:off x="9420223" y="4437135"/>
            <a:ext cx="1957779" cy="483979"/>
          </a:xfrm>
          <a:prstGeom prst="rect">
            <a:avLst/>
          </a:prstGeom>
          <a:ln w="19050">
            <a:solidFill>
              <a:srgbClr val="000000"/>
            </a:solidFill>
          </a:ln>
        </p:spPr>
        <p:txBody>
          <a:bodyPr vert="horz" wrap="square" lIns="0" tIns="20955" rIns="0" bIns="0" rtlCol="0">
            <a:spAutoFit/>
          </a:bodyPr>
          <a:lstStyle/>
          <a:p>
            <a:pPr marL="100330" marR="251460" algn="ctr">
              <a:lnSpc>
                <a:spcPct val="102000"/>
              </a:lnSpc>
              <a:spcBef>
                <a:spcPts val="165"/>
              </a:spcBef>
            </a:pPr>
            <a:r>
              <a:rPr lang="en-IN" sz="1500" dirty="0">
                <a:latin typeface="Calibri"/>
                <a:cs typeface="Calibri"/>
              </a:rPr>
              <a:t>Frame Assembly &amp; Video-Generation</a:t>
            </a:r>
          </a:p>
        </p:txBody>
      </p:sp>
      <p:pic>
        <p:nvPicPr>
          <p:cNvPr id="52" name="Picture 51">
            <a:extLst>
              <a:ext uri="{FF2B5EF4-FFF2-40B4-BE49-F238E27FC236}">
                <a16:creationId xmlns:a16="http://schemas.microsoft.com/office/drawing/2014/main" id="{D1474E6F-9FF1-5AD5-0FA6-43C9E5F0888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93357" y="4534728"/>
            <a:ext cx="1169340" cy="1043157"/>
          </a:xfrm>
          <a:prstGeom prst="rect">
            <a:avLst/>
          </a:prstGeom>
          <a:effectLst>
            <a:softEdge rad="2286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2C9A47-CDDF-3350-D5DC-19A8AB94E80A}"/>
              </a:ext>
            </a:extLst>
          </p:cNvPr>
          <p:cNvSpPr/>
          <p:nvPr/>
        </p:nvSpPr>
        <p:spPr>
          <a:xfrm>
            <a:off x="0" y="-1"/>
            <a:ext cx="12192000" cy="918121"/>
          </a:xfrm>
          <a:prstGeom prst="rect">
            <a:avLst/>
          </a:prstGeom>
          <a:solidFill>
            <a:srgbClr val="006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5" name="object 9">
            <a:extLst>
              <a:ext uri="{FF2B5EF4-FFF2-40B4-BE49-F238E27FC236}">
                <a16:creationId xmlns:a16="http://schemas.microsoft.com/office/drawing/2014/main" id="{B4851433-2D61-1BC8-DD63-6D17020B5550}"/>
              </a:ext>
            </a:extLst>
          </p:cNvPr>
          <p:cNvGrpSpPr/>
          <p:nvPr/>
        </p:nvGrpSpPr>
        <p:grpSpPr>
          <a:xfrm>
            <a:off x="8458200" y="1928487"/>
            <a:ext cx="3331845" cy="4224020"/>
            <a:chOff x="467993" y="1610866"/>
            <a:chExt cx="3331845" cy="4224020"/>
          </a:xfrm>
        </p:grpSpPr>
        <p:pic>
          <p:nvPicPr>
            <p:cNvPr id="46" name="object 10">
              <a:extLst>
                <a:ext uri="{FF2B5EF4-FFF2-40B4-BE49-F238E27FC236}">
                  <a16:creationId xmlns:a16="http://schemas.microsoft.com/office/drawing/2014/main" id="{D68F7916-148B-41FB-2D2C-668D3588C87C}"/>
                </a:ext>
              </a:extLst>
            </p:cNvPr>
            <p:cNvPicPr/>
            <p:nvPr/>
          </p:nvPicPr>
          <p:blipFill>
            <a:blip r:embed="rId2" cstate="print"/>
            <a:stretch>
              <a:fillRect/>
            </a:stretch>
          </p:blipFill>
          <p:spPr>
            <a:xfrm>
              <a:off x="467994" y="1610867"/>
              <a:ext cx="3331842" cy="4223408"/>
            </a:xfrm>
            <a:prstGeom prst="rect">
              <a:avLst/>
            </a:prstGeom>
          </p:spPr>
        </p:pic>
        <p:sp>
          <p:nvSpPr>
            <p:cNvPr id="47" name="object 11">
              <a:extLst>
                <a:ext uri="{FF2B5EF4-FFF2-40B4-BE49-F238E27FC236}">
                  <a16:creationId xmlns:a16="http://schemas.microsoft.com/office/drawing/2014/main" id="{B82DE018-002A-3354-FFA3-F27DC0BF393D}"/>
                </a:ext>
              </a:extLst>
            </p:cNvPr>
            <p:cNvSpPr/>
            <p:nvPr/>
          </p:nvSpPr>
          <p:spPr>
            <a:xfrm>
              <a:off x="467993" y="1610866"/>
              <a:ext cx="3331845" cy="4224020"/>
            </a:xfrm>
            <a:custGeom>
              <a:avLst/>
              <a:gdLst/>
              <a:ahLst/>
              <a:cxnLst/>
              <a:rect l="l" t="t" r="r" b="b"/>
              <a:pathLst>
                <a:path w="3331845" h="4224020">
                  <a:moveTo>
                    <a:pt x="0" y="555371"/>
                  </a:moveTo>
                  <a:lnTo>
                    <a:pt x="2032" y="507453"/>
                  </a:lnTo>
                  <a:lnTo>
                    <a:pt x="8039" y="460667"/>
                  </a:lnTo>
                  <a:lnTo>
                    <a:pt x="17843" y="415175"/>
                  </a:lnTo>
                  <a:lnTo>
                    <a:pt x="31280" y="371157"/>
                  </a:lnTo>
                  <a:lnTo>
                    <a:pt x="48183" y="328764"/>
                  </a:lnTo>
                  <a:lnTo>
                    <a:pt x="68376" y="288175"/>
                  </a:lnTo>
                  <a:lnTo>
                    <a:pt x="91706" y="249542"/>
                  </a:lnTo>
                  <a:lnTo>
                    <a:pt x="118008" y="213055"/>
                  </a:lnTo>
                  <a:lnTo>
                    <a:pt x="147104" y="178854"/>
                  </a:lnTo>
                  <a:lnTo>
                    <a:pt x="178828" y="147129"/>
                  </a:lnTo>
                  <a:lnTo>
                    <a:pt x="213029" y="118021"/>
                  </a:lnTo>
                  <a:lnTo>
                    <a:pt x="249516" y="91719"/>
                  </a:lnTo>
                  <a:lnTo>
                    <a:pt x="288137" y="68389"/>
                  </a:lnTo>
                  <a:lnTo>
                    <a:pt x="328726" y="48183"/>
                  </a:lnTo>
                  <a:lnTo>
                    <a:pt x="371119" y="31280"/>
                  </a:lnTo>
                  <a:lnTo>
                    <a:pt x="415137" y="17843"/>
                  </a:lnTo>
                  <a:lnTo>
                    <a:pt x="460616" y="8039"/>
                  </a:lnTo>
                  <a:lnTo>
                    <a:pt x="507403" y="2032"/>
                  </a:lnTo>
                  <a:lnTo>
                    <a:pt x="555320" y="0"/>
                  </a:lnTo>
                  <a:lnTo>
                    <a:pt x="2776474" y="0"/>
                  </a:lnTo>
                  <a:lnTo>
                    <a:pt x="2824391" y="2032"/>
                  </a:lnTo>
                  <a:lnTo>
                    <a:pt x="2871177" y="8039"/>
                  </a:lnTo>
                  <a:lnTo>
                    <a:pt x="2916669" y="17843"/>
                  </a:lnTo>
                  <a:lnTo>
                    <a:pt x="2960687" y="31280"/>
                  </a:lnTo>
                  <a:lnTo>
                    <a:pt x="3003080" y="48183"/>
                  </a:lnTo>
                  <a:lnTo>
                    <a:pt x="3043669" y="68389"/>
                  </a:lnTo>
                  <a:lnTo>
                    <a:pt x="3082302" y="91719"/>
                  </a:lnTo>
                  <a:lnTo>
                    <a:pt x="3118789" y="118021"/>
                  </a:lnTo>
                  <a:lnTo>
                    <a:pt x="3152990" y="147129"/>
                  </a:lnTo>
                  <a:lnTo>
                    <a:pt x="3184715" y="178854"/>
                  </a:lnTo>
                  <a:lnTo>
                    <a:pt x="3213823" y="213055"/>
                  </a:lnTo>
                  <a:lnTo>
                    <a:pt x="3240125" y="249542"/>
                  </a:lnTo>
                  <a:lnTo>
                    <a:pt x="3263455" y="288175"/>
                  </a:lnTo>
                  <a:lnTo>
                    <a:pt x="3283661" y="328764"/>
                  </a:lnTo>
                  <a:lnTo>
                    <a:pt x="3300564" y="371157"/>
                  </a:lnTo>
                  <a:lnTo>
                    <a:pt x="3314001" y="415175"/>
                  </a:lnTo>
                  <a:lnTo>
                    <a:pt x="3323805" y="460667"/>
                  </a:lnTo>
                  <a:lnTo>
                    <a:pt x="3329800" y="507453"/>
                  </a:lnTo>
                  <a:lnTo>
                    <a:pt x="3331845" y="555371"/>
                  </a:lnTo>
                  <a:lnTo>
                    <a:pt x="3331845" y="3668141"/>
                  </a:lnTo>
                  <a:lnTo>
                    <a:pt x="3329800" y="3716032"/>
                  </a:lnTo>
                  <a:lnTo>
                    <a:pt x="3323805" y="3762806"/>
                  </a:lnTo>
                  <a:lnTo>
                    <a:pt x="3314001" y="3808285"/>
                  </a:lnTo>
                  <a:lnTo>
                    <a:pt x="3300564" y="3852291"/>
                  </a:lnTo>
                  <a:lnTo>
                    <a:pt x="3283661" y="3894670"/>
                  </a:lnTo>
                  <a:lnTo>
                    <a:pt x="3263455" y="3935260"/>
                  </a:lnTo>
                  <a:lnTo>
                    <a:pt x="3240125" y="3973880"/>
                  </a:lnTo>
                  <a:lnTo>
                    <a:pt x="3213823" y="4010367"/>
                  </a:lnTo>
                  <a:lnTo>
                    <a:pt x="3184715" y="4044556"/>
                  </a:lnTo>
                  <a:lnTo>
                    <a:pt x="3152990" y="4076293"/>
                  </a:lnTo>
                  <a:lnTo>
                    <a:pt x="3118789" y="4105389"/>
                  </a:lnTo>
                  <a:lnTo>
                    <a:pt x="3082302" y="4131678"/>
                  </a:lnTo>
                  <a:lnTo>
                    <a:pt x="3043669" y="4155020"/>
                  </a:lnTo>
                  <a:lnTo>
                    <a:pt x="3003080" y="4175213"/>
                  </a:lnTo>
                  <a:lnTo>
                    <a:pt x="2960687" y="4192117"/>
                  </a:lnTo>
                  <a:lnTo>
                    <a:pt x="2916669" y="4205566"/>
                  </a:lnTo>
                  <a:lnTo>
                    <a:pt x="2871177" y="4215371"/>
                  </a:lnTo>
                  <a:lnTo>
                    <a:pt x="2824391" y="4221365"/>
                  </a:lnTo>
                  <a:lnTo>
                    <a:pt x="2776474" y="4223410"/>
                  </a:lnTo>
                  <a:lnTo>
                    <a:pt x="555320" y="4223410"/>
                  </a:lnTo>
                  <a:lnTo>
                    <a:pt x="507403" y="4221365"/>
                  </a:lnTo>
                  <a:lnTo>
                    <a:pt x="460616" y="4215371"/>
                  </a:lnTo>
                  <a:lnTo>
                    <a:pt x="415137" y="4205566"/>
                  </a:lnTo>
                  <a:lnTo>
                    <a:pt x="371119" y="4192117"/>
                  </a:lnTo>
                  <a:lnTo>
                    <a:pt x="328726" y="4175213"/>
                  </a:lnTo>
                  <a:lnTo>
                    <a:pt x="288137" y="4155020"/>
                  </a:lnTo>
                  <a:lnTo>
                    <a:pt x="249516" y="4131678"/>
                  </a:lnTo>
                  <a:lnTo>
                    <a:pt x="213029" y="4105389"/>
                  </a:lnTo>
                  <a:lnTo>
                    <a:pt x="178828" y="4076293"/>
                  </a:lnTo>
                  <a:lnTo>
                    <a:pt x="147104" y="4044556"/>
                  </a:lnTo>
                  <a:lnTo>
                    <a:pt x="118008" y="4010367"/>
                  </a:lnTo>
                  <a:lnTo>
                    <a:pt x="91706" y="3973880"/>
                  </a:lnTo>
                  <a:lnTo>
                    <a:pt x="68376" y="3935260"/>
                  </a:lnTo>
                  <a:lnTo>
                    <a:pt x="48183" y="3894670"/>
                  </a:lnTo>
                  <a:lnTo>
                    <a:pt x="31280" y="3852291"/>
                  </a:lnTo>
                  <a:lnTo>
                    <a:pt x="17843" y="3808285"/>
                  </a:lnTo>
                  <a:lnTo>
                    <a:pt x="8039" y="3762806"/>
                  </a:lnTo>
                  <a:lnTo>
                    <a:pt x="2032" y="3716032"/>
                  </a:lnTo>
                  <a:lnTo>
                    <a:pt x="0" y="3668141"/>
                  </a:lnTo>
                  <a:lnTo>
                    <a:pt x="0" y="555371"/>
                  </a:lnTo>
                  <a:close/>
                </a:path>
              </a:pathLst>
            </a:custGeom>
            <a:ln w="25400">
              <a:solidFill>
                <a:srgbClr val="F79446"/>
              </a:solidFill>
            </a:ln>
          </p:spPr>
          <p:txBody>
            <a:bodyPr wrap="square" lIns="0" tIns="0" rIns="0" bIns="0" rtlCol="0"/>
            <a:lstStyle/>
            <a:p>
              <a:endParaRPr dirty="0"/>
            </a:p>
          </p:txBody>
        </p:sp>
      </p:grpSp>
      <p:grpSp>
        <p:nvGrpSpPr>
          <p:cNvPr id="37" name="object 9">
            <a:extLst>
              <a:ext uri="{FF2B5EF4-FFF2-40B4-BE49-F238E27FC236}">
                <a16:creationId xmlns:a16="http://schemas.microsoft.com/office/drawing/2014/main" id="{05D7748E-DBB2-7DFB-B229-B24705462129}"/>
              </a:ext>
            </a:extLst>
          </p:cNvPr>
          <p:cNvGrpSpPr/>
          <p:nvPr/>
        </p:nvGrpSpPr>
        <p:grpSpPr>
          <a:xfrm>
            <a:off x="466472" y="1928487"/>
            <a:ext cx="3331845" cy="4224020"/>
            <a:chOff x="467993" y="1610866"/>
            <a:chExt cx="3331845" cy="4224020"/>
          </a:xfrm>
        </p:grpSpPr>
        <p:pic>
          <p:nvPicPr>
            <p:cNvPr id="40" name="object 10">
              <a:extLst>
                <a:ext uri="{FF2B5EF4-FFF2-40B4-BE49-F238E27FC236}">
                  <a16:creationId xmlns:a16="http://schemas.microsoft.com/office/drawing/2014/main" id="{6F39E9C0-165E-5C91-ECA6-B64372E5B2B4}"/>
                </a:ext>
              </a:extLst>
            </p:cNvPr>
            <p:cNvPicPr/>
            <p:nvPr/>
          </p:nvPicPr>
          <p:blipFill>
            <a:blip r:embed="rId2" cstate="print"/>
            <a:stretch>
              <a:fillRect/>
            </a:stretch>
          </p:blipFill>
          <p:spPr>
            <a:xfrm>
              <a:off x="467994" y="1610867"/>
              <a:ext cx="3331842" cy="4223408"/>
            </a:xfrm>
            <a:prstGeom prst="rect">
              <a:avLst/>
            </a:prstGeom>
          </p:spPr>
        </p:pic>
        <p:sp>
          <p:nvSpPr>
            <p:cNvPr id="43" name="object 11">
              <a:extLst>
                <a:ext uri="{FF2B5EF4-FFF2-40B4-BE49-F238E27FC236}">
                  <a16:creationId xmlns:a16="http://schemas.microsoft.com/office/drawing/2014/main" id="{21CA2104-2515-58F6-4EE4-0F85FB13BD75}"/>
                </a:ext>
              </a:extLst>
            </p:cNvPr>
            <p:cNvSpPr/>
            <p:nvPr/>
          </p:nvSpPr>
          <p:spPr>
            <a:xfrm>
              <a:off x="467993" y="1610866"/>
              <a:ext cx="3331845" cy="4224020"/>
            </a:xfrm>
            <a:custGeom>
              <a:avLst/>
              <a:gdLst/>
              <a:ahLst/>
              <a:cxnLst/>
              <a:rect l="l" t="t" r="r" b="b"/>
              <a:pathLst>
                <a:path w="3331845" h="4224020">
                  <a:moveTo>
                    <a:pt x="0" y="555371"/>
                  </a:moveTo>
                  <a:lnTo>
                    <a:pt x="2032" y="507453"/>
                  </a:lnTo>
                  <a:lnTo>
                    <a:pt x="8039" y="460667"/>
                  </a:lnTo>
                  <a:lnTo>
                    <a:pt x="17843" y="415175"/>
                  </a:lnTo>
                  <a:lnTo>
                    <a:pt x="31280" y="371157"/>
                  </a:lnTo>
                  <a:lnTo>
                    <a:pt x="48183" y="328764"/>
                  </a:lnTo>
                  <a:lnTo>
                    <a:pt x="68376" y="288175"/>
                  </a:lnTo>
                  <a:lnTo>
                    <a:pt x="91706" y="249542"/>
                  </a:lnTo>
                  <a:lnTo>
                    <a:pt x="118008" y="213055"/>
                  </a:lnTo>
                  <a:lnTo>
                    <a:pt x="147104" y="178854"/>
                  </a:lnTo>
                  <a:lnTo>
                    <a:pt x="178828" y="147129"/>
                  </a:lnTo>
                  <a:lnTo>
                    <a:pt x="213029" y="118021"/>
                  </a:lnTo>
                  <a:lnTo>
                    <a:pt x="249516" y="91719"/>
                  </a:lnTo>
                  <a:lnTo>
                    <a:pt x="288137" y="68389"/>
                  </a:lnTo>
                  <a:lnTo>
                    <a:pt x="328726" y="48183"/>
                  </a:lnTo>
                  <a:lnTo>
                    <a:pt x="371119" y="31280"/>
                  </a:lnTo>
                  <a:lnTo>
                    <a:pt x="415137" y="17843"/>
                  </a:lnTo>
                  <a:lnTo>
                    <a:pt x="460616" y="8039"/>
                  </a:lnTo>
                  <a:lnTo>
                    <a:pt x="507403" y="2032"/>
                  </a:lnTo>
                  <a:lnTo>
                    <a:pt x="555320" y="0"/>
                  </a:lnTo>
                  <a:lnTo>
                    <a:pt x="2776474" y="0"/>
                  </a:lnTo>
                  <a:lnTo>
                    <a:pt x="2824391" y="2032"/>
                  </a:lnTo>
                  <a:lnTo>
                    <a:pt x="2871177" y="8039"/>
                  </a:lnTo>
                  <a:lnTo>
                    <a:pt x="2916669" y="17843"/>
                  </a:lnTo>
                  <a:lnTo>
                    <a:pt x="2960687" y="31280"/>
                  </a:lnTo>
                  <a:lnTo>
                    <a:pt x="3003080" y="48183"/>
                  </a:lnTo>
                  <a:lnTo>
                    <a:pt x="3043669" y="68389"/>
                  </a:lnTo>
                  <a:lnTo>
                    <a:pt x="3082302" y="91719"/>
                  </a:lnTo>
                  <a:lnTo>
                    <a:pt x="3118789" y="118021"/>
                  </a:lnTo>
                  <a:lnTo>
                    <a:pt x="3152990" y="147129"/>
                  </a:lnTo>
                  <a:lnTo>
                    <a:pt x="3184715" y="178854"/>
                  </a:lnTo>
                  <a:lnTo>
                    <a:pt x="3213823" y="213055"/>
                  </a:lnTo>
                  <a:lnTo>
                    <a:pt x="3240125" y="249542"/>
                  </a:lnTo>
                  <a:lnTo>
                    <a:pt x="3263455" y="288175"/>
                  </a:lnTo>
                  <a:lnTo>
                    <a:pt x="3283661" y="328764"/>
                  </a:lnTo>
                  <a:lnTo>
                    <a:pt x="3300564" y="371157"/>
                  </a:lnTo>
                  <a:lnTo>
                    <a:pt x="3314001" y="415175"/>
                  </a:lnTo>
                  <a:lnTo>
                    <a:pt x="3323805" y="460667"/>
                  </a:lnTo>
                  <a:lnTo>
                    <a:pt x="3329800" y="507453"/>
                  </a:lnTo>
                  <a:lnTo>
                    <a:pt x="3331845" y="555371"/>
                  </a:lnTo>
                  <a:lnTo>
                    <a:pt x="3331845" y="3668141"/>
                  </a:lnTo>
                  <a:lnTo>
                    <a:pt x="3329800" y="3716032"/>
                  </a:lnTo>
                  <a:lnTo>
                    <a:pt x="3323805" y="3762806"/>
                  </a:lnTo>
                  <a:lnTo>
                    <a:pt x="3314001" y="3808285"/>
                  </a:lnTo>
                  <a:lnTo>
                    <a:pt x="3300564" y="3852291"/>
                  </a:lnTo>
                  <a:lnTo>
                    <a:pt x="3283661" y="3894670"/>
                  </a:lnTo>
                  <a:lnTo>
                    <a:pt x="3263455" y="3935260"/>
                  </a:lnTo>
                  <a:lnTo>
                    <a:pt x="3240125" y="3973880"/>
                  </a:lnTo>
                  <a:lnTo>
                    <a:pt x="3213823" y="4010367"/>
                  </a:lnTo>
                  <a:lnTo>
                    <a:pt x="3184715" y="4044556"/>
                  </a:lnTo>
                  <a:lnTo>
                    <a:pt x="3152990" y="4076293"/>
                  </a:lnTo>
                  <a:lnTo>
                    <a:pt x="3118789" y="4105389"/>
                  </a:lnTo>
                  <a:lnTo>
                    <a:pt x="3082302" y="4131678"/>
                  </a:lnTo>
                  <a:lnTo>
                    <a:pt x="3043669" y="4155020"/>
                  </a:lnTo>
                  <a:lnTo>
                    <a:pt x="3003080" y="4175213"/>
                  </a:lnTo>
                  <a:lnTo>
                    <a:pt x="2960687" y="4192117"/>
                  </a:lnTo>
                  <a:lnTo>
                    <a:pt x="2916669" y="4205566"/>
                  </a:lnTo>
                  <a:lnTo>
                    <a:pt x="2871177" y="4215371"/>
                  </a:lnTo>
                  <a:lnTo>
                    <a:pt x="2824391" y="4221365"/>
                  </a:lnTo>
                  <a:lnTo>
                    <a:pt x="2776474" y="4223410"/>
                  </a:lnTo>
                  <a:lnTo>
                    <a:pt x="555320" y="4223410"/>
                  </a:lnTo>
                  <a:lnTo>
                    <a:pt x="507403" y="4221365"/>
                  </a:lnTo>
                  <a:lnTo>
                    <a:pt x="460616" y="4215371"/>
                  </a:lnTo>
                  <a:lnTo>
                    <a:pt x="415137" y="4205566"/>
                  </a:lnTo>
                  <a:lnTo>
                    <a:pt x="371119" y="4192117"/>
                  </a:lnTo>
                  <a:lnTo>
                    <a:pt x="328726" y="4175213"/>
                  </a:lnTo>
                  <a:lnTo>
                    <a:pt x="288137" y="4155020"/>
                  </a:lnTo>
                  <a:lnTo>
                    <a:pt x="249516" y="4131678"/>
                  </a:lnTo>
                  <a:lnTo>
                    <a:pt x="213029" y="4105389"/>
                  </a:lnTo>
                  <a:lnTo>
                    <a:pt x="178828" y="4076293"/>
                  </a:lnTo>
                  <a:lnTo>
                    <a:pt x="147104" y="4044556"/>
                  </a:lnTo>
                  <a:lnTo>
                    <a:pt x="118008" y="4010367"/>
                  </a:lnTo>
                  <a:lnTo>
                    <a:pt x="91706" y="3973880"/>
                  </a:lnTo>
                  <a:lnTo>
                    <a:pt x="68376" y="3935260"/>
                  </a:lnTo>
                  <a:lnTo>
                    <a:pt x="48183" y="3894670"/>
                  </a:lnTo>
                  <a:lnTo>
                    <a:pt x="31280" y="3852291"/>
                  </a:lnTo>
                  <a:lnTo>
                    <a:pt x="17843" y="3808285"/>
                  </a:lnTo>
                  <a:lnTo>
                    <a:pt x="8039" y="3762806"/>
                  </a:lnTo>
                  <a:lnTo>
                    <a:pt x="2032" y="3716032"/>
                  </a:lnTo>
                  <a:lnTo>
                    <a:pt x="0" y="3668141"/>
                  </a:lnTo>
                  <a:lnTo>
                    <a:pt x="0" y="555371"/>
                  </a:lnTo>
                  <a:close/>
                </a:path>
              </a:pathLst>
            </a:custGeom>
            <a:ln w="25400">
              <a:solidFill>
                <a:srgbClr val="F79446"/>
              </a:solidFill>
            </a:ln>
          </p:spPr>
          <p:txBody>
            <a:bodyPr wrap="square" lIns="0" tIns="0" rIns="0" bIns="0" rtlCol="0"/>
            <a:lstStyle/>
            <a:p>
              <a:endParaRPr dirty="0"/>
            </a:p>
          </p:txBody>
        </p:sp>
      </p:grpSp>
      <p:grpSp>
        <p:nvGrpSpPr>
          <p:cNvPr id="33" name="object 9">
            <a:extLst>
              <a:ext uri="{FF2B5EF4-FFF2-40B4-BE49-F238E27FC236}">
                <a16:creationId xmlns:a16="http://schemas.microsoft.com/office/drawing/2014/main" id="{0F763EF5-0B44-C619-7137-3D05D7D0E926}"/>
              </a:ext>
            </a:extLst>
          </p:cNvPr>
          <p:cNvGrpSpPr/>
          <p:nvPr/>
        </p:nvGrpSpPr>
        <p:grpSpPr>
          <a:xfrm>
            <a:off x="4462336" y="1913064"/>
            <a:ext cx="3331845" cy="4224020"/>
            <a:chOff x="467993" y="1610866"/>
            <a:chExt cx="3331845" cy="4224020"/>
          </a:xfrm>
        </p:grpSpPr>
        <p:pic>
          <p:nvPicPr>
            <p:cNvPr id="34" name="object 10">
              <a:extLst>
                <a:ext uri="{FF2B5EF4-FFF2-40B4-BE49-F238E27FC236}">
                  <a16:creationId xmlns:a16="http://schemas.microsoft.com/office/drawing/2014/main" id="{9B9EF1E6-1032-E680-2C02-B7F9DFA78FD5}"/>
                </a:ext>
              </a:extLst>
            </p:cNvPr>
            <p:cNvPicPr/>
            <p:nvPr/>
          </p:nvPicPr>
          <p:blipFill>
            <a:blip r:embed="rId2" cstate="print"/>
            <a:stretch>
              <a:fillRect/>
            </a:stretch>
          </p:blipFill>
          <p:spPr>
            <a:xfrm>
              <a:off x="467994" y="1610867"/>
              <a:ext cx="3331842" cy="4223408"/>
            </a:xfrm>
            <a:prstGeom prst="rect">
              <a:avLst/>
            </a:prstGeom>
          </p:spPr>
        </p:pic>
        <p:sp>
          <p:nvSpPr>
            <p:cNvPr id="35" name="object 11">
              <a:extLst>
                <a:ext uri="{FF2B5EF4-FFF2-40B4-BE49-F238E27FC236}">
                  <a16:creationId xmlns:a16="http://schemas.microsoft.com/office/drawing/2014/main" id="{639E0428-1BB2-6453-6073-7A00B613A2F8}"/>
                </a:ext>
              </a:extLst>
            </p:cNvPr>
            <p:cNvSpPr/>
            <p:nvPr/>
          </p:nvSpPr>
          <p:spPr>
            <a:xfrm>
              <a:off x="467993" y="1610866"/>
              <a:ext cx="3331845" cy="4224020"/>
            </a:xfrm>
            <a:custGeom>
              <a:avLst/>
              <a:gdLst/>
              <a:ahLst/>
              <a:cxnLst/>
              <a:rect l="l" t="t" r="r" b="b"/>
              <a:pathLst>
                <a:path w="3331845" h="4224020">
                  <a:moveTo>
                    <a:pt x="0" y="555371"/>
                  </a:moveTo>
                  <a:lnTo>
                    <a:pt x="2032" y="507453"/>
                  </a:lnTo>
                  <a:lnTo>
                    <a:pt x="8039" y="460667"/>
                  </a:lnTo>
                  <a:lnTo>
                    <a:pt x="17843" y="415175"/>
                  </a:lnTo>
                  <a:lnTo>
                    <a:pt x="31280" y="371157"/>
                  </a:lnTo>
                  <a:lnTo>
                    <a:pt x="48183" y="328764"/>
                  </a:lnTo>
                  <a:lnTo>
                    <a:pt x="68376" y="288175"/>
                  </a:lnTo>
                  <a:lnTo>
                    <a:pt x="91706" y="249542"/>
                  </a:lnTo>
                  <a:lnTo>
                    <a:pt x="118008" y="213055"/>
                  </a:lnTo>
                  <a:lnTo>
                    <a:pt x="147104" y="178854"/>
                  </a:lnTo>
                  <a:lnTo>
                    <a:pt x="178828" y="147129"/>
                  </a:lnTo>
                  <a:lnTo>
                    <a:pt x="213029" y="118021"/>
                  </a:lnTo>
                  <a:lnTo>
                    <a:pt x="249516" y="91719"/>
                  </a:lnTo>
                  <a:lnTo>
                    <a:pt x="288137" y="68389"/>
                  </a:lnTo>
                  <a:lnTo>
                    <a:pt x="328726" y="48183"/>
                  </a:lnTo>
                  <a:lnTo>
                    <a:pt x="371119" y="31280"/>
                  </a:lnTo>
                  <a:lnTo>
                    <a:pt x="415137" y="17843"/>
                  </a:lnTo>
                  <a:lnTo>
                    <a:pt x="460616" y="8039"/>
                  </a:lnTo>
                  <a:lnTo>
                    <a:pt x="507403" y="2032"/>
                  </a:lnTo>
                  <a:lnTo>
                    <a:pt x="555320" y="0"/>
                  </a:lnTo>
                  <a:lnTo>
                    <a:pt x="2776474" y="0"/>
                  </a:lnTo>
                  <a:lnTo>
                    <a:pt x="2824391" y="2032"/>
                  </a:lnTo>
                  <a:lnTo>
                    <a:pt x="2871177" y="8039"/>
                  </a:lnTo>
                  <a:lnTo>
                    <a:pt x="2916669" y="17843"/>
                  </a:lnTo>
                  <a:lnTo>
                    <a:pt x="2960687" y="31280"/>
                  </a:lnTo>
                  <a:lnTo>
                    <a:pt x="3003080" y="48183"/>
                  </a:lnTo>
                  <a:lnTo>
                    <a:pt x="3043669" y="68389"/>
                  </a:lnTo>
                  <a:lnTo>
                    <a:pt x="3082302" y="91719"/>
                  </a:lnTo>
                  <a:lnTo>
                    <a:pt x="3118789" y="118021"/>
                  </a:lnTo>
                  <a:lnTo>
                    <a:pt x="3152990" y="147129"/>
                  </a:lnTo>
                  <a:lnTo>
                    <a:pt x="3184715" y="178854"/>
                  </a:lnTo>
                  <a:lnTo>
                    <a:pt x="3213823" y="213055"/>
                  </a:lnTo>
                  <a:lnTo>
                    <a:pt x="3240125" y="249542"/>
                  </a:lnTo>
                  <a:lnTo>
                    <a:pt x="3263455" y="288175"/>
                  </a:lnTo>
                  <a:lnTo>
                    <a:pt x="3283661" y="328764"/>
                  </a:lnTo>
                  <a:lnTo>
                    <a:pt x="3300564" y="371157"/>
                  </a:lnTo>
                  <a:lnTo>
                    <a:pt x="3314001" y="415175"/>
                  </a:lnTo>
                  <a:lnTo>
                    <a:pt x="3323805" y="460667"/>
                  </a:lnTo>
                  <a:lnTo>
                    <a:pt x="3329800" y="507453"/>
                  </a:lnTo>
                  <a:lnTo>
                    <a:pt x="3331845" y="555371"/>
                  </a:lnTo>
                  <a:lnTo>
                    <a:pt x="3331845" y="3668141"/>
                  </a:lnTo>
                  <a:lnTo>
                    <a:pt x="3329800" y="3716032"/>
                  </a:lnTo>
                  <a:lnTo>
                    <a:pt x="3323805" y="3762806"/>
                  </a:lnTo>
                  <a:lnTo>
                    <a:pt x="3314001" y="3808285"/>
                  </a:lnTo>
                  <a:lnTo>
                    <a:pt x="3300564" y="3852291"/>
                  </a:lnTo>
                  <a:lnTo>
                    <a:pt x="3283661" y="3894670"/>
                  </a:lnTo>
                  <a:lnTo>
                    <a:pt x="3263455" y="3935260"/>
                  </a:lnTo>
                  <a:lnTo>
                    <a:pt x="3240125" y="3973880"/>
                  </a:lnTo>
                  <a:lnTo>
                    <a:pt x="3213823" y="4010367"/>
                  </a:lnTo>
                  <a:lnTo>
                    <a:pt x="3184715" y="4044556"/>
                  </a:lnTo>
                  <a:lnTo>
                    <a:pt x="3152990" y="4076293"/>
                  </a:lnTo>
                  <a:lnTo>
                    <a:pt x="3118789" y="4105389"/>
                  </a:lnTo>
                  <a:lnTo>
                    <a:pt x="3082302" y="4131678"/>
                  </a:lnTo>
                  <a:lnTo>
                    <a:pt x="3043669" y="4155020"/>
                  </a:lnTo>
                  <a:lnTo>
                    <a:pt x="3003080" y="4175213"/>
                  </a:lnTo>
                  <a:lnTo>
                    <a:pt x="2960687" y="4192117"/>
                  </a:lnTo>
                  <a:lnTo>
                    <a:pt x="2916669" y="4205566"/>
                  </a:lnTo>
                  <a:lnTo>
                    <a:pt x="2871177" y="4215371"/>
                  </a:lnTo>
                  <a:lnTo>
                    <a:pt x="2824391" y="4221365"/>
                  </a:lnTo>
                  <a:lnTo>
                    <a:pt x="2776474" y="4223410"/>
                  </a:lnTo>
                  <a:lnTo>
                    <a:pt x="555320" y="4223410"/>
                  </a:lnTo>
                  <a:lnTo>
                    <a:pt x="507403" y="4221365"/>
                  </a:lnTo>
                  <a:lnTo>
                    <a:pt x="460616" y="4215371"/>
                  </a:lnTo>
                  <a:lnTo>
                    <a:pt x="415137" y="4205566"/>
                  </a:lnTo>
                  <a:lnTo>
                    <a:pt x="371119" y="4192117"/>
                  </a:lnTo>
                  <a:lnTo>
                    <a:pt x="328726" y="4175213"/>
                  </a:lnTo>
                  <a:lnTo>
                    <a:pt x="288137" y="4155020"/>
                  </a:lnTo>
                  <a:lnTo>
                    <a:pt x="249516" y="4131678"/>
                  </a:lnTo>
                  <a:lnTo>
                    <a:pt x="213029" y="4105389"/>
                  </a:lnTo>
                  <a:lnTo>
                    <a:pt x="178828" y="4076293"/>
                  </a:lnTo>
                  <a:lnTo>
                    <a:pt x="147104" y="4044556"/>
                  </a:lnTo>
                  <a:lnTo>
                    <a:pt x="118008" y="4010367"/>
                  </a:lnTo>
                  <a:lnTo>
                    <a:pt x="91706" y="3973880"/>
                  </a:lnTo>
                  <a:lnTo>
                    <a:pt x="68376" y="3935260"/>
                  </a:lnTo>
                  <a:lnTo>
                    <a:pt x="48183" y="3894670"/>
                  </a:lnTo>
                  <a:lnTo>
                    <a:pt x="31280" y="3852291"/>
                  </a:lnTo>
                  <a:lnTo>
                    <a:pt x="17843" y="3808285"/>
                  </a:lnTo>
                  <a:lnTo>
                    <a:pt x="8039" y="3762806"/>
                  </a:lnTo>
                  <a:lnTo>
                    <a:pt x="2032" y="3716032"/>
                  </a:lnTo>
                  <a:lnTo>
                    <a:pt x="0" y="3668141"/>
                  </a:lnTo>
                  <a:lnTo>
                    <a:pt x="0" y="555371"/>
                  </a:lnTo>
                  <a:close/>
                </a:path>
              </a:pathLst>
            </a:custGeom>
            <a:ln w="25400">
              <a:solidFill>
                <a:srgbClr val="F79446"/>
              </a:solidFill>
            </a:ln>
          </p:spPr>
          <p:txBody>
            <a:bodyPr wrap="square" lIns="0" tIns="0" rIns="0" bIns="0" rtlCol="0"/>
            <a:lstStyle/>
            <a:p>
              <a:endParaRPr dirty="0"/>
            </a:p>
          </p:txBody>
        </p:sp>
      </p:grpSp>
      <p:sp>
        <p:nvSpPr>
          <p:cNvPr id="3" name="object 3"/>
          <p:cNvSpPr txBox="1">
            <a:spLocks noGrp="1"/>
          </p:cNvSpPr>
          <p:nvPr>
            <p:ph type="title"/>
          </p:nvPr>
        </p:nvSpPr>
        <p:spPr>
          <a:prstGeom prst="rect">
            <a:avLst/>
          </a:prstGeom>
        </p:spPr>
        <p:txBody>
          <a:bodyPr vert="horz" wrap="square" lIns="0" tIns="12700" rIns="0" bIns="0" rtlCol="0">
            <a:spAutoFit/>
          </a:bodyPr>
          <a:lstStyle/>
          <a:p>
            <a:pPr marL="763905">
              <a:lnSpc>
                <a:spcPct val="100000"/>
              </a:lnSpc>
              <a:spcBef>
                <a:spcPts val="100"/>
              </a:spcBef>
            </a:pPr>
            <a:r>
              <a:rPr spc="-40" dirty="0">
                <a:solidFill>
                  <a:schemeClr val="bg1"/>
                </a:solidFill>
              </a:rPr>
              <a:t>TECHNICAL</a:t>
            </a:r>
            <a:r>
              <a:rPr spc="-260" dirty="0">
                <a:solidFill>
                  <a:schemeClr val="bg1"/>
                </a:solidFill>
              </a:rPr>
              <a:t> </a:t>
            </a:r>
            <a:r>
              <a:rPr spc="-10" dirty="0">
                <a:solidFill>
                  <a:schemeClr val="bg1"/>
                </a:solidFill>
              </a:rPr>
              <a:t>APPROACH</a:t>
            </a:r>
          </a:p>
        </p:txBody>
      </p:sp>
      <p:sp>
        <p:nvSpPr>
          <p:cNvPr id="18" name="object 18"/>
          <p:cNvSpPr txBox="1"/>
          <p:nvPr/>
        </p:nvSpPr>
        <p:spPr>
          <a:xfrm>
            <a:off x="4820471" y="2661986"/>
            <a:ext cx="2578100" cy="3150221"/>
          </a:xfrm>
          <a:prstGeom prst="rect">
            <a:avLst/>
          </a:prstGeom>
        </p:spPr>
        <p:txBody>
          <a:bodyPr vert="horz" wrap="square" lIns="0" tIns="21590" rIns="0" bIns="0" rtlCol="0">
            <a:spAutoFit/>
          </a:bodyPr>
          <a:lstStyle/>
          <a:p>
            <a:pPr marR="5080" algn="just">
              <a:lnSpc>
                <a:spcPct val="96000"/>
              </a:lnSpc>
              <a:spcBef>
                <a:spcPts val="170"/>
              </a:spcBef>
            </a:pPr>
            <a:r>
              <a:rPr lang="en-US" sz="1400" dirty="0">
                <a:latin typeface="Times New Roman"/>
                <a:cs typeface="Times New Roman"/>
              </a:rPr>
              <a:t>The  </a:t>
            </a:r>
            <a:r>
              <a:rPr lang="en-US" sz="1400" b="1" dirty="0">
                <a:latin typeface="Times New Roman"/>
                <a:cs typeface="Times New Roman"/>
              </a:rPr>
              <a:t>automated  video  generation component     compiles     the interpolated frames into seamless videos</a:t>
            </a:r>
            <a:r>
              <a:rPr lang="en-US" sz="1400" dirty="0">
                <a:latin typeface="Times New Roman"/>
                <a:cs typeface="Times New Roman"/>
              </a:rPr>
              <a:t>,  ensuring  continuous  and coherent   visualization.   These videos  are  then  </a:t>
            </a:r>
            <a:r>
              <a:rPr lang="en-US" sz="1400" b="1" dirty="0">
                <a:latin typeface="Times New Roman"/>
                <a:cs typeface="Times New Roman"/>
              </a:rPr>
              <a:t>integrated  with open-source Web-GIS technologies like </a:t>
            </a:r>
            <a:r>
              <a:rPr lang="en-US" sz="1400" b="1" dirty="0" err="1">
                <a:latin typeface="Times New Roman"/>
                <a:cs typeface="Times New Roman"/>
              </a:rPr>
              <a:t>OpenLayers</a:t>
            </a:r>
            <a:r>
              <a:rPr lang="en-US" sz="1400" dirty="0">
                <a:latin typeface="Times New Roman"/>
                <a:cs typeface="Times New Roman"/>
              </a:rPr>
              <a:t>, which allows for interactive overlays on maps. This integration facilitates real-time spatial visualization, providing users with  an  engaging  and informative platform for exploring satellite data.</a:t>
            </a:r>
          </a:p>
          <a:p>
            <a:pPr marR="5080" algn="just">
              <a:lnSpc>
                <a:spcPct val="96000"/>
              </a:lnSpc>
              <a:spcBef>
                <a:spcPts val="170"/>
              </a:spcBef>
            </a:pPr>
            <a:endParaRPr lang="en-US" sz="1400" dirty="0">
              <a:latin typeface="Times New Roman"/>
              <a:cs typeface="Times New Roman"/>
            </a:endParaRPr>
          </a:p>
        </p:txBody>
      </p:sp>
      <p:sp>
        <p:nvSpPr>
          <p:cNvPr id="25" name="object 25"/>
          <p:cNvSpPr txBox="1"/>
          <p:nvPr/>
        </p:nvSpPr>
        <p:spPr>
          <a:xfrm>
            <a:off x="726616" y="2114715"/>
            <a:ext cx="2578100" cy="265457"/>
          </a:xfrm>
          <a:prstGeom prst="rect">
            <a:avLst/>
          </a:prstGeom>
          <a:noFill/>
          <a:ln w="9525">
            <a:noFill/>
          </a:ln>
        </p:spPr>
        <p:txBody>
          <a:bodyPr vert="horz" wrap="square" lIns="0" tIns="34290" rIns="0" bIns="0" rtlCol="0">
            <a:spAutoFit/>
          </a:bodyPr>
          <a:lstStyle/>
          <a:p>
            <a:pPr marL="233045">
              <a:lnSpc>
                <a:spcPct val="100000"/>
              </a:lnSpc>
              <a:spcBef>
                <a:spcPts val="270"/>
              </a:spcBef>
            </a:pPr>
            <a:r>
              <a:rPr sz="1500" b="1" dirty="0">
                <a:latin typeface="Book Antiqua" panose="02040602050305030304" pitchFamily="18" charset="0"/>
                <a:cs typeface="Times New Roman"/>
              </a:rPr>
              <a:t>1.</a:t>
            </a:r>
            <a:r>
              <a:rPr sz="1500" b="1" spc="-60" dirty="0">
                <a:latin typeface="Book Antiqua" panose="02040602050305030304" pitchFamily="18" charset="0"/>
                <a:cs typeface="Times New Roman"/>
              </a:rPr>
              <a:t> </a:t>
            </a:r>
            <a:r>
              <a:rPr sz="1500" b="1" dirty="0">
                <a:latin typeface="Book Antiqua" panose="02040602050305030304" pitchFamily="18" charset="0"/>
                <a:cs typeface="Times New Roman"/>
              </a:rPr>
              <a:t>AI</a:t>
            </a:r>
            <a:r>
              <a:rPr lang="en-IN" sz="1500" b="1" dirty="0">
                <a:latin typeface="Book Antiqua" panose="02040602050305030304" pitchFamily="18" charset="0"/>
                <a:cs typeface="Times New Roman"/>
              </a:rPr>
              <a:t> -</a:t>
            </a:r>
            <a:r>
              <a:rPr sz="1500" b="1" spc="-40" dirty="0">
                <a:latin typeface="Book Antiqua" panose="02040602050305030304" pitchFamily="18" charset="0"/>
                <a:cs typeface="Times New Roman"/>
              </a:rPr>
              <a:t> </a:t>
            </a:r>
            <a:r>
              <a:rPr sz="1500" b="1" dirty="0">
                <a:latin typeface="Book Antiqua" panose="02040602050305030304" pitchFamily="18" charset="0"/>
                <a:cs typeface="Times New Roman"/>
              </a:rPr>
              <a:t>Frame</a:t>
            </a:r>
            <a:r>
              <a:rPr sz="1500" b="1" spc="-20" dirty="0">
                <a:latin typeface="Book Antiqua" panose="02040602050305030304" pitchFamily="18" charset="0"/>
                <a:cs typeface="Times New Roman"/>
              </a:rPr>
              <a:t> </a:t>
            </a:r>
            <a:r>
              <a:rPr sz="1500" b="1" spc="-10" dirty="0">
                <a:latin typeface="Book Antiqua" panose="02040602050305030304" pitchFamily="18" charset="0"/>
                <a:cs typeface="Times New Roman"/>
              </a:rPr>
              <a:t>Interpolation</a:t>
            </a:r>
            <a:endParaRPr sz="1500" b="1" dirty="0">
              <a:latin typeface="Book Antiqua" panose="02040602050305030304" pitchFamily="18" charset="0"/>
              <a:cs typeface="Times New Roman"/>
            </a:endParaRPr>
          </a:p>
        </p:txBody>
      </p:sp>
      <p:sp>
        <p:nvSpPr>
          <p:cNvPr id="27" name="object 27"/>
          <p:cNvSpPr txBox="1"/>
          <p:nvPr/>
        </p:nvSpPr>
        <p:spPr>
          <a:xfrm>
            <a:off x="8746865" y="2124401"/>
            <a:ext cx="2737238" cy="264816"/>
          </a:xfrm>
          <a:prstGeom prst="rect">
            <a:avLst/>
          </a:prstGeom>
          <a:noFill/>
          <a:ln w="6350">
            <a:noFill/>
          </a:ln>
        </p:spPr>
        <p:txBody>
          <a:bodyPr vert="horz" wrap="square" lIns="0" tIns="33655" rIns="0" bIns="0" rtlCol="0">
            <a:spAutoFit/>
          </a:bodyPr>
          <a:lstStyle/>
          <a:p>
            <a:pPr marL="199390">
              <a:lnSpc>
                <a:spcPct val="100000"/>
              </a:lnSpc>
              <a:spcBef>
                <a:spcPts val="265"/>
              </a:spcBef>
            </a:pPr>
            <a:r>
              <a:rPr sz="1500" b="1" dirty="0">
                <a:solidFill>
                  <a:schemeClr val="tx1">
                    <a:lumMod val="95000"/>
                    <a:lumOff val="5000"/>
                  </a:schemeClr>
                </a:solidFill>
                <a:latin typeface="Book Antiqua" panose="02040602050305030304" pitchFamily="18" charset="0"/>
                <a:cs typeface="Times New Roman"/>
              </a:rPr>
              <a:t>3.</a:t>
            </a:r>
            <a:r>
              <a:rPr sz="1500" b="1" spc="-40" dirty="0">
                <a:solidFill>
                  <a:schemeClr val="tx1">
                    <a:lumMod val="95000"/>
                    <a:lumOff val="5000"/>
                  </a:schemeClr>
                </a:solidFill>
                <a:latin typeface="Book Antiqua" panose="02040602050305030304" pitchFamily="18" charset="0"/>
                <a:cs typeface="Times New Roman"/>
              </a:rPr>
              <a:t> </a:t>
            </a:r>
            <a:r>
              <a:rPr sz="1500" b="1" spc="-10" dirty="0">
                <a:solidFill>
                  <a:schemeClr val="tx1">
                    <a:lumMod val="95000"/>
                    <a:lumOff val="5000"/>
                  </a:schemeClr>
                </a:solidFill>
                <a:latin typeface="Book Antiqua" panose="02040602050305030304" pitchFamily="18" charset="0"/>
                <a:cs typeface="Times New Roman"/>
              </a:rPr>
              <a:t>Standards</a:t>
            </a:r>
            <a:r>
              <a:rPr sz="1500" b="1" spc="-20" dirty="0">
                <a:solidFill>
                  <a:schemeClr val="tx1">
                    <a:lumMod val="95000"/>
                    <a:lumOff val="5000"/>
                  </a:schemeClr>
                </a:solidFill>
                <a:latin typeface="Book Antiqua" panose="02040602050305030304" pitchFamily="18" charset="0"/>
                <a:cs typeface="Times New Roman"/>
              </a:rPr>
              <a:t> </a:t>
            </a:r>
            <a:r>
              <a:rPr sz="1500" b="1" dirty="0">
                <a:solidFill>
                  <a:schemeClr val="tx1">
                    <a:lumMod val="95000"/>
                    <a:lumOff val="5000"/>
                  </a:schemeClr>
                </a:solidFill>
                <a:latin typeface="Book Antiqua" panose="02040602050305030304" pitchFamily="18" charset="0"/>
                <a:cs typeface="Times New Roman"/>
              </a:rPr>
              <a:t>&amp;</a:t>
            </a:r>
            <a:r>
              <a:rPr sz="1500" b="1" spc="-25" dirty="0">
                <a:solidFill>
                  <a:schemeClr val="tx1">
                    <a:lumMod val="95000"/>
                    <a:lumOff val="5000"/>
                  </a:schemeClr>
                </a:solidFill>
                <a:latin typeface="Book Antiqua" panose="02040602050305030304" pitchFamily="18" charset="0"/>
                <a:cs typeface="Times New Roman"/>
              </a:rPr>
              <a:t> </a:t>
            </a:r>
            <a:r>
              <a:rPr sz="1500" b="1" spc="-10" dirty="0">
                <a:solidFill>
                  <a:schemeClr val="tx1">
                    <a:lumMod val="95000"/>
                    <a:lumOff val="5000"/>
                  </a:schemeClr>
                </a:solidFill>
                <a:latin typeface="Book Antiqua" panose="02040602050305030304" pitchFamily="18" charset="0"/>
                <a:cs typeface="Times New Roman"/>
              </a:rPr>
              <a:t>Compatibility</a:t>
            </a:r>
            <a:endParaRPr sz="1500" b="1" dirty="0">
              <a:solidFill>
                <a:schemeClr val="tx1">
                  <a:lumMod val="95000"/>
                  <a:lumOff val="5000"/>
                </a:schemeClr>
              </a:solidFill>
              <a:latin typeface="Book Antiqua" panose="02040602050305030304" pitchFamily="18" charset="0"/>
              <a:cs typeface="Times New Roman"/>
            </a:endParaRP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41" name="object 18">
            <a:extLst>
              <a:ext uri="{FF2B5EF4-FFF2-40B4-BE49-F238E27FC236}">
                <a16:creationId xmlns:a16="http://schemas.microsoft.com/office/drawing/2014/main" id="{10829EA0-4644-CE51-23FC-53A5A3DA00CA}"/>
              </a:ext>
            </a:extLst>
          </p:cNvPr>
          <p:cNvSpPr txBox="1"/>
          <p:nvPr/>
        </p:nvSpPr>
        <p:spPr>
          <a:xfrm>
            <a:off x="8835073" y="2661986"/>
            <a:ext cx="2578100" cy="3163045"/>
          </a:xfrm>
          <a:prstGeom prst="rect">
            <a:avLst/>
          </a:prstGeom>
        </p:spPr>
        <p:txBody>
          <a:bodyPr vert="horz" wrap="square" lIns="0" tIns="21590" rIns="0" bIns="0" rtlCol="0">
            <a:spAutoFit/>
          </a:bodyPr>
          <a:lstStyle/>
          <a:p>
            <a:pPr marL="95250" marR="71755" algn="just">
              <a:lnSpc>
                <a:spcPct val="96000"/>
              </a:lnSpc>
              <a:spcBef>
                <a:spcPts val="315"/>
              </a:spcBef>
              <a:tabLst>
                <a:tab pos="885190" algn="l"/>
                <a:tab pos="1921510" algn="l"/>
              </a:tabLst>
            </a:pPr>
            <a:r>
              <a:rPr lang="en-US" sz="1400" dirty="0">
                <a:latin typeface="Times New Roman"/>
                <a:cs typeface="Times New Roman"/>
              </a:rPr>
              <a:t>To ensure practical application and broad  compatibility,  the  system incorporates OGC-compliant WMS services. This adherence to widely used mapping standards enhances the interoperability of the solution with existing geographic information systems and platforms, ensuring that the generated videos can be seamlessly integrated into various mapping and visualization tools.</a:t>
            </a:r>
          </a:p>
          <a:p>
            <a:pPr marL="95250" marR="71755" algn="just">
              <a:lnSpc>
                <a:spcPct val="96000"/>
              </a:lnSpc>
              <a:spcBef>
                <a:spcPts val="315"/>
              </a:spcBef>
              <a:tabLst>
                <a:tab pos="885190" algn="l"/>
                <a:tab pos="1921510" algn="l"/>
              </a:tabLst>
            </a:pPr>
            <a:endParaRPr lang="en-US" sz="1400" dirty="0">
              <a:latin typeface="Times New Roman"/>
              <a:cs typeface="Times New Roman"/>
            </a:endParaRPr>
          </a:p>
        </p:txBody>
      </p:sp>
      <p:sp>
        <p:nvSpPr>
          <p:cNvPr id="42" name="object 18">
            <a:extLst>
              <a:ext uri="{FF2B5EF4-FFF2-40B4-BE49-F238E27FC236}">
                <a16:creationId xmlns:a16="http://schemas.microsoft.com/office/drawing/2014/main" id="{F0E8B3A4-66F3-34E9-4C81-8EFC488129F8}"/>
              </a:ext>
            </a:extLst>
          </p:cNvPr>
          <p:cNvSpPr txBox="1"/>
          <p:nvPr/>
        </p:nvSpPr>
        <p:spPr>
          <a:xfrm>
            <a:off x="843223" y="2661986"/>
            <a:ext cx="2578100" cy="3563924"/>
          </a:xfrm>
          <a:prstGeom prst="rect">
            <a:avLst/>
          </a:prstGeom>
        </p:spPr>
        <p:txBody>
          <a:bodyPr vert="horz" wrap="square" lIns="0" tIns="21590" rIns="0" bIns="0" rtlCol="0">
            <a:spAutoFit/>
          </a:bodyPr>
          <a:lstStyle/>
          <a:p>
            <a:pPr marR="5080" algn="just">
              <a:lnSpc>
                <a:spcPct val="96000"/>
              </a:lnSpc>
              <a:spcBef>
                <a:spcPts val="170"/>
              </a:spcBef>
            </a:pPr>
            <a:r>
              <a:rPr lang="en-US" sz="1400" dirty="0">
                <a:latin typeface="Times New Roman"/>
                <a:cs typeface="Times New Roman"/>
              </a:rPr>
              <a:t>The system utilizes advanced AI algorithms, including </a:t>
            </a:r>
            <a:r>
              <a:rPr lang="en-US" sz="1400" b="1" dirty="0">
                <a:latin typeface="Times New Roman"/>
                <a:cs typeface="Times New Roman"/>
              </a:rPr>
              <a:t>CNNs</a:t>
            </a:r>
            <a:r>
              <a:rPr lang="en-US" sz="1400" dirty="0">
                <a:latin typeface="Times New Roman"/>
                <a:cs typeface="Times New Roman"/>
              </a:rPr>
              <a:t> such as </a:t>
            </a:r>
            <a:r>
              <a:rPr lang="en-US" sz="1400" b="1" dirty="0">
                <a:latin typeface="Times New Roman"/>
                <a:cs typeface="Times New Roman"/>
              </a:rPr>
              <a:t>U-Net</a:t>
            </a:r>
            <a:r>
              <a:rPr lang="en-US" sz="1400" dirty="0">
                <a:latin typeface="Times New Roman"/>
                <a:cs typeface="Times New Roman"/>
              </a:rPr>
              <a:t> and </a:t>
            </a:r>
            <a:r>
              <a:rPr lang="en-US" sz="1400" b="1" dirty="0">
                <a:latin typeface="Times New Roman"/>
                <a:cs typeface="Times New Roman"/>
              </a:rPr>
              <a:t>Mask</a:t>
            </a:r>
            <a:r>
              <a:rPr lang="en-US" sz="1400" dirty="0">
                <a:latin typeface="Times New Roman"/>
                <a:cs typeface="Times New Roman"/>
              </a:rPr>
              <a:t> </a:t>
            </a:r>
            <a:r>
              <a:rPr lang="en-US" sz="1400" b="1" dirty="0">
                <a:latin typeface="Times New Roman"/>
                <a:cs typeface="Times New Roman"/>
              </a:rPr>
              <a:t>R-CNN</a:t>
            </a:r>
            <a:r>
              <a:rPr lang="en-US" sz="1400" dirty="0">
                <a:latin typeface="Times New Roman"/>
                <a:cs typeface="Times New Roman"/>
              </a:rPr>
              <a:t>, for frame interpolation between satellite images. These algorithms are instrumental in filling gaps and creating smooth animations. Additionally, </a:t>
            </a:r>
            <a:r>
              <a:rPr lang="en-US" sz="1400" b="1" dirty="0">
                <a:latin typeface="Times New Roman"/>
                <a:cs typeface="Times New Roman"/>
              </a:rPr>
              <a:t>LSTM-based</a:t>
            </a:r>
            <a:r>
              <a:rPr lang="en-US" sz="1400" dirty="0">
                <a:latin typeface="Times New Roman"/>
                <a:cs typeface="Times New Roman"/>
              </a:rPr>
              <a:t> </a:t>
            </a:r>
            <a:r>
              <a:rPr lang="en-US" sz="1400" b="1" dirty="0">
                <a:latin typeface="Times New Roman"/>
                <a:cs typeface="Times New Roman"/>
              </a:rPr>
              <a:t>RNNs</a:t>
            </a:r>
            <a:r>
              <a:rPr lang="en-US" sz="1400" dirty="0">
                <a:latin typeface="Times New Roman"/>
                <a:cs typeface="Times New Roman"/>
              </a:rPr>
              <a:t> and </a:t>
            </a:r>
            <a:r>
              <a:rPr lang="en-US" sz="1400" b="1" dirty="0">
                <a:latin typeface="Times New Roman"/>
                <a:cs typeface="Times New Roman"/>
              </a:rPr>
              <a:t>CNNs</a:t>
            </a:r>
            <a:r>
              <a:rPr lang="en-US" sz="1400" dirty="0">
                <a:latin typeface="Times New Roman"/>
                <a:cs typeface="Times New Roman"/>
              </a:rPr>
              <a:t> can be employed to enhance temporal continuity and accuracy in the interpolation process, resulting in detailed and fluid visualizations of dynamic phenomena. Another solution to this would be a </a:t>
            </a:r>
            <a:r>
              <a:rPr lang="en-US" sz="1400" b="1" dirty="0">
                <a:latin typeface="Times New Roman"/>
                <a:cs typeface="Times New Roman"/>
              </a:rPr>
              <a:t>transformer</a:t>
            </a:r>
            <a:r>
              <a:rPr lang="en-US" sz="1400" dirty="0">
                <a:latin typeface="Times New Roman"/>
                <a:cs typeface="Times New Roman"/>
              </a:rPr>
              <a:t> </a:t>
            </a:r>
            <a:r>
              <a:rPr lang="en-US" sz="1400" b="1" dirty="0">
                <a:latin typeface="Times New Roman"/>
                <a:cs typeface="Times New Roman"/>
              </a:rPr>
              <a:t>model</a:t>
            </a:r>
            <a:r>
              <a:rPr lang="en-US" sz="1400" dirty="0">
                <a:latin typeface="Times New Roman"/>
                <a:cs typeface="Times New Roman"/>
              </a:rPr>
              <a:t>.</a:t>
            </a:r>
          </a:p>
          <a:p>
            <a:pPr marR="5080" algn="just">
              <a:lnSpc>
                <a:spcPct val="96000"/>
              </a:lnSpc>
              <a:spcBef>
                <a:spcPts val="170"/>
              </a:spcBef>
            </a:pPr>
            <a:endParaRPr lang="en-US" sz="1400" dirty="0">
              <a:latin typeface="Times New Roman"/>
              <a:cs typeface="Times New Roman"/>
            </a:endParaRPr>
          </a:p>
        </p:txBody>
      </p:sp>
      <p:sp>
        <p:nvSpPr>
          <p:cNvPr id="44" name="object 25">
            <a:extLst>
              <a:ext uri="{FF2B5EF4-FFF2-40B4-BE49-F238E27FC236}">
                <a16:creationId xmlns:a16="http://schemas.microsoft.com/office/drawing/2014/main" id="{6601EEE7-A374-3930-713F-135A45D4B39B}"/>
              </a:ext>
            </a:extLst>
          </p:cNvPr>
          <p:cNvSpPr txBox="1"/>
          <p:nvPr/>
        </p:nvSpPr>
        <p:spPr>
          <a:xfrm>
            <a:off x="4589200" y="2114715"/>
            <a:ext cx="2874183" cy="432423"/>
          </a:xfrm>
          <a:prstGeom prst="rect">
            <a:avLst/>
          </a:prstGeom>
          <a:noFill/>
          <a:ln w="9525">
            <a:noFill/>
          </a:ln>
        </p:spPr>
        <p:txBody>
          <a:bodyPr vert="horz" wrap="square" lIns="0" tIns="34290" rIns="0" bIns="0" rtlCol="0">
            <a:spAutoFit/>
          </a:bodyPr>
          <a:lstStyle/>
          <a:p>
            <a:pPr marL="819785" marR="428625" indent="-396240" algn="ctr">
              <a:lnSpc>
                <a:spcPts val="1500"/>
              </a:lnSpc>
              <a:spcBef>
                <a:spcPts val="425"/>
              </a:spcBef>
            </a:pPr>
            <a:r>
              <a:rPr lang="en-IN" sz="1500" b="1" dirty="0">
                <a:latin typeface="Book Antiqua" panose="02040602050305030304" pitchFamily="18" charset="0"/>
                <a:ea typeface="Microsoft JhengHei" panose="020B0604030504040204" pitchFamily="34" charset="-120"/>
                <a:cs typeface="Times New Roman"/>
              </a:rPr>
              <a:t>2. Video Generation &amp; Integration</a:t>
            </a:r>
          </a:p>
        </p:txBody>
      </p:sp>
      <p:pic>
        <p:nvPicPr>
          <p:cNvPr id="4" name="Picture 3">
            <a:extLst>
              <a:ext uri="{FF2B5EF4-FFF2-40B4-BE49-F238E27FC236}">
                <a16:creationId xmlns:a16="http://schemas.microsoft.com/office/drawing/2014/main" id="{18E46F22-6421-27D7-F4CD-4AB15A4A5054}"/>
              </a:ext>
            </a:extLst>
          </p:cNvPr>
          <p:cNvPicPr>
            <a:picLocks noChangeAspect="1"/>
          </p:cNvPicPr>
          <p:nvPr/>
        </p:nvPicPr>
        <p:blipFill>
          <a:blip r:embed="rId3" cstate="print">
            <a:extLst>
              <a:ext uri="{28A0092B-C50C-407E-A947-70E740481C1C}">
                <a14:useLocalDpi xmlns:a14="http://schemas.microsoft.com/office/drawing/2010/main" val="0"/>
              </a:ext>
            </a:extLst>
          </a:blip>
          <a:srcRect b="5969"/>
          <a:stretch/>
        </p:blipFill>
        <p:spPr>
          <a:xfrm flipV="1">
            <a:off x="2625183" y="1032968"/>
            <a:ext cx="1173789" cy="659653"/>
          </a:xfrm>
          <a:prstGeom prst="rect">
            <a:avLst/>
          </a:prstGeom>
          <a:ln w="22225">
            <a:solidFill>
              <a:schemeClr val="tx1"/>
            </a:solidFill>
          </a:ln>
          <a:effectLst>
            <a:softEdge rad="0"/>
          </a:effectLst>
        </p:spPr>
      </p:pic>
      <p:pic>
        <p:nvPicPr>
          <p:cNvPr id="6" name="Picture 5">
            <a:extLst>
              <a:ext uri="{FF2B5EF4-FFF2-40B4-BE49-F238E27FC236}">
                <a16:creationId xmlns:a16="http://schemas.microsoft.com/office/drawing/2014/main" id="{6D672C94-BC89-799A-E135-547E3DED55C7}"/>
              </a:ext>
            </a:extLst>
          </p:cNvPr>
          <p:cNvPicPr>
            <a:picLocks noChangeAspect="1"/>
          </p:cNvPicPr>
          <p:nvPr/>
        </p:nvPicPr>
        <p:blipFill>
          <a:blip r:embed="rId4">
            <a:extLst>
              <a:ext uri="{28A0092B-C50C-407E-A947-70E740481C1C}">
                <a14:useLocalDpi xmlns:a14="http://schemas.microsoft.com/office/drawing/2010/main" val="0"/>
              </a:ext>
            </a:extLst>
          </a:blip>
          <a:srcRect l="2539" t="13196" r="22051" b="3871"/>
          <a:stretch/>
        </p:blipFill>
        <p:spPr>
          <a:xfrm>
            <a:off x="5859742" y="1032970"/>
            <a:ext cx="1113060" cy="659652"/>
          </a:xfrm>
          <a:prstGeom prst="rect">
            <a:avLst/>
          </a:prstGeom>
          <a:ln w="19050">
            <a:solidFill>
              <a:schemeClr val="tx1"/>
            </a:solidFill>
          </a:ln>
        </p:spPr>
      </p:pic>
      <p:pic>
        <p:nvPicPr>
          <p:cNvPr id="8" name="Picture 7">
            <a:extLst>
              <a:ext uri="{FF2B5EF4-FFF2-40B4-BE49-F238E27FC236}">
                <a16:creationId xmlns:a16="http://schemas.microsoft.com/office/drawing/2014/main" id="{06237DF1-B41E-B825-9FCD-2DFBE54AA93F}"/>
              </a:ext>
            </a:extLst>
          </p:cNvPr>
          <p:cNvPicPr>
            <a:picLocks noChangeAspect="1"/>
          </p:cNvPicPr>
          <p:nvPr/>
        </p:nvPicPr>
        <p:blipFill>
          <a:blip r:embed="rId5">
            <a:extLst>
              <a:ext uri="{28A0092B-C50C-407E-A947-70E740481C1C}">
                <a14:useLocalDpi xmlns:a14="http://schemas.microsoft.com/office/drawing/2010/main" val="0"/>
              </a:ext>
            </a:extLst>
          </a:blip>
          <a:srcRect l="-1235" t="20604" r="2125" b="18927"/>
          <a:stretch/>
        </p:blipFill>
        <p:spPr>
          <a:xfrm>
            <a:off x="4287580" y="1037401"/>
            <a:ext cx="1081095" cy="659652"/>
          </a:xfrm>
          <a:prstGeom prst="rect">
            <a:avLst/>
          </a:prstGeom>
          <a:ln w="19050">
            <a:solidFill>
              <a:schemeClr val="tx1"/>
            </a:solidFill>
          </a:ln>
          <a:effectLst>
            <a:softEdge rad="0"/>
          </a:effectLst>
        </p:spPr>
      </p:pic>
      <p:pic>
        <p:nvPicPr>
          <p:cNvPr id="12" name="Picture 11">
            <a:extLst>
              <a:ext uri="{FF2B5EF4-FFF2-40B4-BE49-F238E27FC236}">
                <a16:creationId xmlns:a16="http://schemas.microsoft.com/office/drawing/2014/main" id="{2EFCD469-7789-DF66-6B7E-2DE58A41465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8929" y="1032969"/>
            <a:ext cx="911267" cy="659653"/>
          </a:xfrm>
          <a:prstGeom prst="rect">
            <a:avLst/>
          </a:prstGeom>
          <a:ln w="25400">
            <a:solidFill>
              <a:schemeClr val="accent1"/>
            </a:solidFill>
          </a:ln>
        </p:spPr>
      </p:pic>
      <p:pic>
        <p:nvPicPr>
          <p:cNvPr id="14" name="Picture 13">
            <a:extLst>
              <a:ext uri="{FF2B5EF4-FFF2-40B4-BE49-F238E27FC236}">
                <a16:creationId xmlns:a16="http://schemas.microsoft.com/office/drawing/2014/main" id="{5051A2E5-88A3-B112-0C47-961678511D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11485" y="976709"/>
            <a:ext cx="990600" cy="820827"/>
          </a:xfrm>
          <a:prstGeom prst="rect">
            <a:avLst/>
          </a:prstGeom>
        </p:spPr>
      </p:pic>
      <p:pic>
        <p:nvPicPr>
          <p:cNvPr id="16" name="Picture 15">
            <a:extLst>
              <a:ext uri="{FF2B5EF4-FFF2-40B4-BE49-F238E27FC236}">
                <a16:creationId xmlns:a16="http://schemas.microsoft.com/office/drawing/2014/main" id="{4D558FEE-8645-7D50-1AE1-8B47B870E37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105400" y="1411961"/>
            <a:ext cx="285092" cy="285092"/>
          </a:xfrm>
          <a:prstGeom prst="rect">
            <a:avLst/>
          </a:prstGeom>
          <a:effectLst>
            <a:softEdge rad="38100"/>
          </a:effectLst>
        </p:spPr>
      </p:pic>
      <p:sp>
        <p:nvSpPr>
          <p:cNvPr id="24" name="Arrow: Right 23">
            <a:extLst>
              <a:ext uri="{FF2B5EF4-FFF2-40B4-BE49-F238E27FC236}">
                <a16:creationId xmlns:a16="http://schemas.microsoft.com/office/drawing/2014/main" id="{4DBEA840-FB1A-2517-1955-5862B5727EC7}"/>
              </a:ext>
            </a:extLst>
          </p:cNvPr>
          <p:cNvSpPr/>
          <p:nvPr/>
        </p:nvSpPr>
        <p:spPr>
          <a:xfrm>
            <a:off x="5379017" y="1276337"/>
            <a:ext cx="436179" cy="1773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Arrow: Right 25">
            <a:extLst>
              <a:ext uri="{FF2B5EF4-FFF2-40B4-BE49-F238E27FC236}">
                <a16:creationId xmlns:a16="http://schemas.microsoft.com/office/drawing/2014/main" id="{8E7931CB-5043-2443-F68A-616A7A4AB95C}"/>
              </a:ext>
            </a:extLst>
          </p:cNvPr>
          <p:cNvSpPr/>
          <p:nvPr/>
        </p:nvSpPr>
        <p:spPr>
          <a:xfrm>
            <a:off x="6992776" y="1274586"/>
            <a:ext cx="436179" cy="1773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rrow: Right 35">
            <a:extLst>
              <a:ext uri="{FF2B5EF4-FFF2-40B4-BE49-F238E27FC236}">
                <a16:creationId xmlns:a16="http://schemas.microsoft.com/office/drawing/2014/main" id="{9DACC8B5-B23C-AEBD-2F3F-BB3F7169C52A}"/>
              </a:ext>
            </a:extLst>
          </p:cNvPr>
          <p:cNvSpPr/>
          <p:nvPr/>
        </p:nvSpPr>
        <p:spPr>
          <a:xfrm>
            <a:off x="8365319" y="1279428"/>
            <a:ext cx="436179" cy="1773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Arrow: Right 47">
            <a:extLst>
              <a:ext uri="{FF2B5EF4-FFF2-40B4-BE49-F238E27FC236}">
                <a16:creationId xmlns:a16="http://schemas.microsoft.com/office/drawing/2014/main" id="{D4BF9690-7FD3-0D05-F507-5561AB44197C}"/>
              </a:ext>
            </a:extLst>
          </p:cNvPr>
          <p:cNvSpPr/>
          <p:nvPr/>
        </p:nvSpPr>
        <p:spPr>
          <a:xfrm>
            <a:off x="3818945" y="1266874"/>
            <a:ext cx="436179" cy="1773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9" name="Picture 48">
            <a:extLst>
              <a:ext uri="{FF2B5EF4-FFF2-40B4-BE49-F238E27FC236}">
                <a16:creationId xmlns:a16="http://schemas.microsoft.com/office/drawing/2014/main" id="{43CC5E6C-5CD4-BC76-18AC-DE824A265BEE}"/>
              </a:ext>
            </a:extLst>
          </p:cNvPr>
          <p:cNvPicPr>
            <a:picLocks noChangeAspect="1"/>
          </p:cNvPicPr>
          <p:nvPr/>
        </p:nvPicPr>
        <p:blipFill>
          <a:blip r:embed="rId9" cstate="print">
            <a:extLst>
              <a:ext uri="{28A0092B-C50C-407E-A947-70E740481C1C}">
                <a14:useLocalDpi xmlns:a14="http://schemas.microsoft.com/office/drawing/2010/main" val="0"/>
              </a:ext>
            </a:extLst>
          </a:blip>
          <a:srcRect b="5969"/>
          <a:stretch/>
        </p:blipFill>
        <p:spPr>
          <a:xfrm flipV="1">
            <a:off x="9354101" y="1279640"/>
            <a:ext cx="300490" cy="141279"/>
          </a:xfrm>
          <a:prstGeom prst="rect">
            <a:avLst/>
          </a:prstGeom>
          <a:ln w="22225">
            <a:solidFill>
              <a:schemeClr val="tx1"/>
            </a:solidFill>
          </a:ln>
          <a:effectLst>
            <a:softEdge rad="0"/>
          </a:effectLst>
        </p:spPr>
      </p:pic>
      <p:pic>
        <p:nvPicPr>
          <p:cNvPr id="50" name="Picture 49">
            <a:extLst>
              <a:ext uri="{FF2B5EF4-FFF2-40B4-BE49-F238E27FC236}">
                <a16:creationId xmlns:a16="http://schemas.microsoft.com/office/drawing/2014/main" id="{4F4E3FAD-F31B-D135-140F-1A96D024086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897949" y="1245427"/>
            <a:ext cx="418798" cy="373606"/>
          </a:xfrm>
          <a:prstGeom prst="rect">
            <a:avLst/>
          </a:prstGeom>
          <a:effectLst>
            <a:softEdge rad="381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EC5FB9-6FA1-FF83-1E2E-C7A74340FFC1}"/>
              </a:ext>
            </a:extLst>
          </p:cNvPr>
          <p:cNvSpPr/>
          <p:nvPr/>
        </p:nvSpPr>
        <p:spPr>
          <a:xfrm>
            <a:off x="0" y="-1"/>
            <a:ext cx="12192000" cy="1128286"/>
          </a:xfrm>
          <a:prstGeom prst="rect">
            <a:avLst/>
          </a:prstGeom>
          <a:solidFill>
            <a:srgbClr val="006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bject 3"/>
          <p:cNvSpPr txBox="1"/>
          <p:nvPr/>
        </p:nvSpPr>
        <p:spPr>
          <a:xfrm>
            <a:off x="924052" y="1271016"/>
            <a:ext cx="10597515" cy="4811958"/>
          </a:xfrm>
          <a:prstGeom prst="rect">
            <a:avLst/>
          </a:prstGeom>
        </p:spPr>
        <p:txBody>
          <a:bodyPr vert="horz" wrap="square" lIns="0" tIns="12065" rIns="0" bIns="0" numCol="2" rtlCol="0">
            <a:spAutoFit/>
          </a:bodyPr>
          <a:lstStyle/>
          <a:p>
            <a:pPr marL="12700" marR="78105" indent="109855" algn="just">
              <a:lnSpc>
                <a:spcPct val="106000"/>
              </a:lnSpc>
              <a:spcBef>
                <a:spcPts val="95"/>
              </a:spcBef>
              <a:buSzPct val="91666"/>
              <a:buFont typeface="Arial"/>
              <a:buChar char="•"/>
              <a:tabLst>
                <a:tab pos="122555" algn="l"/>
              </a:tabLst>
            </a:pPr>
            <a:endParaRPr lang="en-IN" sz="2000" b="1" dirty="0">
              <a:solidFill>
                <a:srgbClr val="111111"/>
              </a:solidFill>
              <a:latin typeface="Calibri"/>
              <a:cs typeface="Calibri"/>
            </a:endParaRPr>
          </a:p>
          <a:p>
            <a:pPr marL="12700" marR="78105" indent="109855" algn="just">
              <a:lnSpc>
                <a:spcPct val="106000"/>
              </a:lnSpc>
              <a:spcBef>
                <a:spcPts val="95"/>
              </a:spcBef>
              <a:buSzPct val="91666"/>
              <a:buFont typeface="Arial"/>
              <a:buChar char="•"/>
              <a:tabLst>
                <a:tab pos="122555" algn="l"/>
              </a:tabLst>
            </a:pPr>
            <a:endParaRPr lang="en-IN" sz="2000" b="1" dirty="0">
              <a:solidFill>
                <a:srgbClr val="111111"/>
              </a:solidFill>
              <a:latin typeface="Calibri"/>
              <a:cs typeface="Calibri"/>
            </a:endParaRPr>
          </a:p>
          <a:p>
            <a:pPr marL="12700" marR="78105" indent="109855" algn="just">
              <a:lnSpc>
                <a:spcPct val="106000"/>
              </a:lnSpc>
              <a:spcBef>
                <a:spcPts val="95"/>
              </a:spcBef>
              <a:buSzPct val="91666"/>
              <a:buFont typeface="Arial"/>
              <a:buChar char="•"/>
              <a:tabLst>
                <a:tab pos="122555" algn="l"/>
              </a:tabLst>
            </a:pPr>
            <a:endParaRPr lang="en-IN" sz="2000" b="1" dirty="0">
              <a:solidFill>
                <a:srgbClr val="111111"/>
              </a:solidFill>
              <a:latin typeface="Calibri"/>
              <a:cs typeface="Calibri"/>
            </a:endParaRPr>
          </a:p>
          <a:p>
            <a:pPr marL="12700" marR="78105" indent="109855" algn="just">
              <a:lnSpc>
                <a:spcPct val="106000"/>
              </a:lnSpc>
              <a:spcBef>
                <a:spcPts val="95"/>
              </a:spcBef>
              <a:buSzPct val="91666"/>
              <a:buFont typeface="Arial"/>
              <a:buChar char="•"/>
              <a:tabLst>
                <a:tab pos="122555" algn="l"/>
              </a:tabLst>
            </a:pPr>
            <a:endParaRPr lang="en-IN" sz="2000" b="1" dirty="0">
              <a:solidFill>
                <a:srgbClr val="111111"/>
              </a:solidFill>
              <a:latin typeface="Calibri"/>
              <a:cs typeface="Calibri"/>
            </a:endParaRPr>
          </a:p>
          <a:p>
            <a:pPr marL="12700" marR="78105" indent="109855" algn="just">
              <a:lnSpc>
                <a:spcPct val="106000"/>
              </a:lnSpc>
              <a:spcBef>
                <a:spcPts val="95"/>
              </a:spcBef>
              <a:buSzPct val="91666"/>
              <a:buFont typeface="Arial"/>
              <a:buChar char="•"/>
              <a:tabLst>
                <a:tab pos="122555" algn="l"/>
              </a:tabLst>
            </a:pPr>
            <a:endParaRPr lang="en-IN" sz="2000" b="1" dirty="0">
              <a:solidFill>
                <a:srgbClr val="111111"/>
              </a:solidFill>
              <a:latin typeface="Calibri"/>
              <a:cs typeface="Calibri"/>
            </a:endParaRPr>
          </a:p>
          <a:p>
            <a:pPr marL="12700" marR="78105" indent="109855" algn="just">
              <a:lnSpc>
                <a:spcPct val="106000"/>
              </a:lnSpc>
              <a:spcBef>
                <a:spcPts val="95"/>
              </a:spcBef>
              <a:buSzPct val="91666"/>
              <a:buFont typeface="Arial"/>
              <a:buChar char="•"/>
              <a:tabLst>
                <a:tab pos="122555" algn="l"/>
              </a:tabLst>
            </a:pPr>
            <a:endParaRPr lang="en-IN" sz="2000" b="1" dirty="0">
              <a:solidFill>
                <a:srgbClr val="111111"/>
              </a:solidFill>
              <a:latin typeface="Calibri"/>
              <a:cs typeface="Calibri"/>
            </a:endParaRPr>
          </a:p>
          <a:p>
            <a:pPr marL="12700" marR="78105" algn="just">
              <a:lnSpc>
                <a:spcPct val="106000"/>
              </a:lnSpc>
              <a:spcBef>
                <a:spcPts val="95"/>
              </a:spcBef>
              <a:buSzPct val="91666"/>
              <a:tabLst>
                <a:tab pos="122555" algn="l"/>
              </a:tabLst>
            </a:pPr>
            <a:endParaRPr lang="en-IN" sz="2000" b="1" dirty="0">
              <a:solidFill>
                <a:srgbClr val="111111"/>
              </a:solidFill>
              <a:latin typeface="Calibri"/>
              <a:cs typeface="Calibri"/>
            </a:endParaRPr>
          </a:p>
          <a:p>
            <a:pPr marL="12700" marR="78105" algn="just">
              <a:lnSpc>
                <a:spcPct val="106000"/>
              </a:lnSpc>
              <a:spcBef>
                <a:spcPts val="95"/>
              </a:spcBef>
              <a:buSzPct val="91666"/>
              <a:tabLst>
                <a:tab pos="122555" algn="l"/>
              </a:tabLst>
            </a:pPr>
            <a:endParaRPr lang="en-IN" sz="2000" b="1" dirty="0">
              <a:solidFill>
                <a:srgbClr val="111111"/>
              </a:solidFill>
              <a:latin typeface="Calibri"/>
              <a:cs typeface="Calibri"/>
            </a:endParaRPr>
          </a:p>
          <a:p>
            <a:pPr marL="12700" marR="78105" algn="just">
              <a:lnSpc>
                <a:spcPct val="106000"/>
              </a:lnSpc>
              <a:spcBef>
                <a:spcPts val="95"/>
              </a:spcBef>
              <a:buSzPct val="91666"/>
              <a:tabLst>
                <a:tab pos="122555" algn="l"/>
              </a:tabLst>
            </a:pPr>
            <a:endParaRPr lang="en-IN" sz="2000" b="1" dirty="0">
              <a:solidFill>
                <a:srgbClr val="111111"/>
              </a:solidFill>
              <a:latin typeface="Calibri"/>
              <a:cs typeface="Calibri"/>
            </a:endParaRPr>
          </a:p>
          <a:p>
            <a:pPr marL="12700" marR="78105" indent="109855" algn="just">
              <a:lnSpc>
                <a:spcPct val="106000"/>
              </a:lnSpc>
              <a:spcBef>
                <a:spcPts val="95"/>
              </a:spcBef>
              <a:buSzPct val="91666"/>
              <a:buFont typeface="Arial"/>
              <a:buChar char="•"/>
              <a:tabLst>
                <a:tab pos="122555" algn="l"/>
              </a:tabLst>
            </a:pPr>
            <a:r>
              <a:rPr sz="2000" b="1" dirty="0">
                <a:solidFill>
                  <a:srgbClr val="111111"/>
                </a:solidFill>
                <a:latin typeface="Calibri"/>
                <a:cs typeface="Calibri"/>
              </a:rPr>
              <a:t>Technical</a:t>
            </a:r>
            <a:r>
              <a:rPr sz="2000" b="1" spc="80" dirty="0">
                <a:solidFill>
                  <a:srgbClr val="111111"/>
                </a:solidFill>
                <a:latin typeface="Calibri"/>
                <a:cs typeface="Calibri"/>
              </a:rPr>
              <a:t> </a:t>
            </a:r>
            <a:r>
              <a:rPr sz="2000" b="1" dirty="0">
                <a:solidFill>
                  <a:srgbClr val="111111"/>
                </a:solidFill>
                <a:latin typeface="Calibri"/>
                <a:cs typeface="Calibri"/>
              </a:rPr>
              <a:t>Feasibility:</a:t>
            </a:r>
            <a:r>
              <a:rPr sz="2000" b="1" spc="110" dirty="0">
                <a:solidFill>
                  <a:srgbClr val="111111"/>
                </a:solidFill>
                <a:latin typeface="Calibri"/>
                <a:cs typeface="Calibri"/>
              </a:rPr>
              <a:t> </a:t>
            </a:r>
            <a:endParaRPr lang="en-IN" sz="2000" b="1" spc="110" dirty="0">
              <a:solidFill>
                <a:srgbClr val="111111"/>
              </a:solidFill>
              <a:latin typeface="Calibri"/>
              <a:cs typeface="Calibri"/>
            </a:endParaRPr>
          </a:p>
          <a:p>
            <a:pPr marL="12700" marR="78105" algn="just">
              <a:lnSpc>
                <a:spcPct val="106000"/>
              </a:lnSpc>
              <a:spcBef>
                <a:spcPts val="95"/>
              </a:spcBef>
              <a:buSzPct val="91666"/>
              <a:tabLst>
                <a:tab pos="122555" algn="l"/>
              </a:tabLst>
            </a:pPr>
            <a:r>
              <a:rPr sz="2000" dirty="0">
                <a:solidFill>
                  <a:srgbClr val="111111"/>
                </a:solidFill>
                <a:latin typeface="Calibri"/>
                <a:cs typeface="Calibri"/>
              </a:rPr>
              <a:t>AI</a:t>
            </a:r>
            <a:r>
              <a:rPr sz="2000" spc="105" dirty="0">
                <a:solidFill>
                  <a:srgbClr val="111111"/>
                </a:solidFill>
                <a:latin typeface="Calibri"/>
                <a:cs typeface="Calibri"/>
              </a:rPr>
              <a:t> </a:t>
            </a:r>
            <a:r>
              <a:rPr sz="2000" dirty="0">
                <a:solidFill>
                  <a:srgbClr val="111111"/>
                </a:solidFill>
                <a:latin typeface="Calibri"/>
                <a:cs typeface="Calibri"/>
              </a:rPr>
              <a:t>models</a:t>
            </a:r>
            <a:r>
              <a:rPr sz="2000" spc="95" dirty="0">
                <a:solidFill>
                  <a:srgbClr val="111111"/>
                </a:solidFill>
                <a:latin typeface="Calibri"/>
                <a:cs typeface="Calibri"/>
              </a:rPr>
              <a:t> </a:t>
            </a:r>
            <a:r>
              <a:rPr sz="2000" dirty="0">
                <a:solidFill>
                  <a:srgbClr val="111111"/>
                </a:solidFill>
                <a:latin typeface="Calibri"/>
                <a:cs typeface="Calibri"/>
              </a:rPr>
              <a:t>like</a:t>
            </a:r>
            <a:r>
              <a:rPr sz="2000" spc="105" dirty="0">
                <a:solidFill>
                  <a:srgbClr val="111111"/>
                </a:solidFill>
                <a:latin typeface="Calibri"/>
                <a:cs typeface="Calibri"/>
              </a:rPr>
              <a:t> </a:t>
            </a:r>
            <a:r>
              <a:rPr sz="2000" dirty="0">
                <a:solidFill>
                  <a:srgbClr val="111111"/>
                </a:solidFill>
                <a:latin typeface="Calibri"/>
                <a:cs typeface="Calibri"/>
              </a:rPr>
              <a:t>CNNs,</a:t>
            </a:r>
            <a:r>
              <a:rPr sz="2000" spc="105" dirty="0">
                <a:solidFill>
                  <a:srgbClr val="111111"/>
                </a:solidFill>
                <a:latin typeface="Calibri"/>
                <a:cs typeface="Calibri"/>
              </a:rPr>
              <a:t> </a:t>
            </a:r>
            <a:r>
              <a:rPr sz="2000" spc="-25" dirty="0">
                <a:solidFill>
                  <a:srgbClr val="111111"/>
                </a:solidFill>
                <a:latin typeface="Calibri"/>
                <a:cs typeface="Calibri"/>
              </a:rPr>
              <a:t>U-</a:t>
            </a:r>
            <a:r>
              <a:rPr sz="2000" dirty="0">
                <a:solidFill>
                  <a:srgbClr val="111111"/>
                </a:solidFill>
                <a:latin typeface="Calibri"/>
                <a:cs typeface="Calibri"/>
              </a:rPr>
              <a:t>Net,</a:t>
            </a:r>
            <a:r>
              <a:rPr sz="2000" spc="110" dirty="0">
                <a:solidFill>
                  <a:srgbClr val="111111"/>
                </a:solidFill>
                <a:latin typeface="Calibri"/>
                <a:cs typeface="Calibri"/>
              </a:rPr>
              <a:t> </a:t>
            </a:r>
            <a:r>
              <a:rPr sz="2000" dirty="0">
                <a:solidFill>
                  <a:srgbClr val="111111"/>
                </a:solidFill>
                <a:latin typeface="Calibri"/>
                <a:cs typeface="Calibri"/>
              </a:rPr>
              <a:t>and</a:t>
            </a:r>
            <a:r>
              <a:rPr sz="2000" spc="95" dirty="0">
                <a:solidFill>
                  <a:srgbClr val="111111"/>
                </a:solidFill>
                <a:latin typeface="Calibri"/>
                <a:cs typeface="Calibri"/>
              </a:rPr>
              <a:t> </a:t>
            </a:r>
            <a:r>
              <a:rPr sz="2000" dirty="0">
                <a:solidFill>
                  <a:srgbClr val="111111"/>
                </a:solidFill>
                <a:latin typeface="Calibri"/>
                <a:cs typeface="Calibri"/>
              </a:rPr>
              <a:t>Mask</a:t>
            </a:r>
            <a:r>
              <a:rPr sz="2000" spc="100" dirty="0">
                <a:solidFill>
                  <a:srgbClr val="111111"/>
                </a:solidFill>
                <a:latin typeface="Calibri"/>
                <a:cs typeface="Calibri"/>
              </a:rPr>
              <a:t> </a:t>
            </a:r>
            <a:r>
              <a:rPr sz="2000" spc="-20" dirty="0">
                <a:solidFill>
                  <a:srgbClr val="111111"/>
                </a:solidFill>
                <a:latin typeface="Calibri"/>
                <a:cs typeface="Calibri"/>
              </a:rPr>
              <a:t>R-</a:t>
            </a:r>
            <a:r>
              <a:rPr sz="2000" dirty="0">
                <a:solidFill>
                  <a:srgbClr val="111111"/>
                </a:solidFill>
                <a:latin typeface="Calibri"/>
                <a:cs typeface="Calibri"/>
              </a:rPr>
              <a:t>CNN</a:t>
            </a:r>
            <a:r>
              <a:rPr sz="2000" spc="95" dirty="0">
                <a:solidFill>
                  <a:srgbClr val="111111"/>
                </a:solidFill>
                <a:latin typeface="Calibri"/>
                <a:cs typeface="Calibri"/>
              </a:rPr>
              <a:t> </a:t>
            </a:r>
            <a:r>
              <a:rPr sz="2000" dirty="0">
                <a:solidFill>
                  <a:srgbClr val="111111"/>
                </a:solidFill>
                <a:latin typeface="Calibri"/>
                <a:cs typeface="Calibri"/>
              </a:rPr>
              <a:t>are</a:t>
            </a:r>
            <a:r>
              <a:rPr sz="2000" spc="105" dirty="0">
                <a:solidFill>
                  <a:srgbClr val="111111"/>
                </a:solidFill>
                <a:latin typeface="Calibri"/>
                <a:cs typeface="Calibri"/>
              </a:rPr>
              <a:t> </a:t>
            </a:r>
            <a:r>
              <a:rPr sz="2000" spc="-10" dirty="0">
                <a:solidFill>
                  <a:srgbClr val="111111"/>
                </a:solidFill>
                <a:latin typeface="Calibri"/>
                <a:cs typeface="Calibri"/>
              </a:rPr>
              <a:t>effectivefor </a:t>
            </a:r>
            <a:r>
              <a:rPr sz="2000" dirty="0">
                <a:solidFill>
                  <a:srgbClr val="111111"/>
                </a:solidFill>
                <a:latin typeface="Calibri"/>
                <a:cs typeface="Calibri"/>
              </a:rPr>
              <a:t>frame</a:t>
            </a:r>
            <a:r>
              <a:rPr sz="2000" spc="365" dirty="0">
                <a:solidFill>
                  <a:srgbClr val="111111"/>
                </a:solidFill>
                <a:latin typeface="Calibri"/>
                <a:cs typeface="Calibri"/>
              </a:rPr>
              <a:t> </a:t>
            </a:r>
            <a:r>
              <a:rPr sz="2000" dirty="0">
                <a:solidFill>
                  <a:srgbClr val="111111"/>
                </a:solidFill>
                <a:latin typeface="Calibri"/>
                <a:cs typeface="Calibri"/>
              </a:rPr>
              <a:t>interpolation.</a:t>
            </a:r>
            <a:r>
              <a:rPr sz="2000" spc="370" dirty="0">
                <a:solidFill>
                  <a:srgbClr val="111111"/>
                </a:solidFill>
                <a:latin typeface="Calibri"/>
                <a:cs typeface="Calibri"/>
              </a:rPr>
              <a:t> </a:t>
            </a:r>
            <a:r>
              <a:rPr sz="2000" dirty="0">
                <a:solidFill>
                  <a:srgbClr val="111111"/>
                </a:solidFill>
                <a:latin typeface="Calibri"/>
                <a:cs typeface="Calibri"/>
              </a:rPr>
              <a:t>Python,</a:t>
            </a:r>
            <a:r>
              <a:rPr sz="2000" spc="385" dirty="0">
                <a:solidFill>
                  <a:srgbClr val="111111"/>
                </a:solidFill>
                <a:latin typeface="Calibri"/>
                <a:cs typeface="Calibri"/>
              </a:rPr>
              <a:t> </a:t>
            </a:r>
            <a:r>
              <a:rPr sz="2000" dirty="0">
                <a:solidFill>
                  <a:srgbClr val="111111"/>
                </a:solidFill>
                <a:latin typeface="Calibri"/>
                <a:cs typeface="Calibri"/>
              </a:rPr>
              <a:t>with</a:t>
            </a:r>
            <a:r>
              <a:rPr sz="2000" spc="370" dirty="0">
                <a:solidFill>
                  <a:srgbClr val="111111"/>
                </a:solidFill>
                <a:latin typeface="Calibri"/>
                <a:cs typeface="Calibri"/>
              </a:rPr>
              <a:t> </a:t>
            </a:r>
            <a:r>
              <a:rPr sz="2000" dirty="0">
                <a:solidFill>
                  <a:srgbClr val="111111"/>
                </a:solidFill>
                <a:latin typeface="Calibri"/>
                <a:cs typeface="Calibri"/>
              </a:rPr>
              <a:t>libraries</a:t>
            </a:r>
            <a:r>
              <a:rPr sz="2000" spc="370" dirty="0">
                <a:solidFill>
                  <a:srgbClr val="111111"/>
                </a:solidFill>
                <a:latin typeface="Calibri"/>
                <a:cs typeface="Calibri"/>
              </a:rPr>
              <a:t> </a:t>
            </a:r>
            <a:r>
              <a:rPr sz="2000" dirty="0">
                <a:solidFill>
                  <a:srgbClr val="111111"/>
                </a:solidFill>
                <a:latin typeface="Calibri"/>
                <a:cs typeface="Calibri"/>
              </a:rPr>
              <a:t>like</a:t>
            </a:r>
            <a:r>
              <a:rPr sz="2000" spc="380" dirty="0">
                <a:solidFill>
                  <a:srgbClr val="111111"/>
                </a:solidFill>
                <a:latin typeface="Calibri"/>
                <a:cs typeface="Calibri"/>
              </a:rPr>
              <a:t> </a:t>
            </a:r>
            <a:r>
              <a:rPr sz="2000" dirty="0">
                <a:solidFill>
                  <a:srgbClr val="111111"/>
                </a:solidFill>
                <a:latin typeface="Calibri"/>
                <a:cs typeface="Calibri"/>
              </a:rPr>
              <a:t>TensorFlow</a:t>
            </a:r>
            <a:r>
              <a:rPr sz="2000" spc="385" dirty="0">
                <a:solidFill>
                  <a:srgbClr val="111111"/>
                </a:solidFill>
                <a:latin typeface="Calibri"/>
                <a:cs typeface="Calibri"/>
              </a:rPr>
              <a:t> </a:t>
            </a:r>
            <a:r>
              <a:rPr sz="2000" dirty="0">
                <a:solidFill>
                  <a:srgbClr val="111111"/>
                </a:solidFill>
                <a:latin typeface="Calibri"/>
                <a:cs typeface="Calibri"/>
              </a:rPr>
              <a:t>and</a:t>
            </a:r>
            <a:r>
              <a:rPr sz="2000" spc="370" dirty="0">
                <a:solidFill>
                  <a:srgbClr val="111111"/>
                </a:solidFill>
                <a:latin typeface="Calibri"/>
                <a:cs typeface="Calibri"/>
              </a:rPr>
              <a:t> </a:t>
            </a:r>
            <a:r>
              <a:rPr sz="2000" dirty="0">
                <a:solidFill>
                  <a:srgbClr val="111111"/>
                </a:solidFill>
                <a:latin typeface="Calibri"/>
                <a:cs typeface="Calibri"/>
              </a:rPr>
              <a:t>PyTorch,</a:t>
            </a:r>
            <a:r>
              <a:rPr sz="2000" spc="390" dirty="0">
                <a:solidFill>
                  <a:srgbClr val="111111"/>
                </a:solidFill>
                <a:latin typeface="Calibri"/>
                <a:cs typeface="Calibri"/>
              </a:rPr>
              <a:t> </a:t>
            </a:r>
            <a:r>
              <a:rPr sz="2000" spc="-10" dirty="0">
                <a:solidFill>
                  <a:srgbClr val="111111"/>
                </a:solidFill>
                <a:latin typeface="Calibri"/>
                <a:cs typeface="Calibri"/>
              </a:rPr>
              <a:t>supports development.</a:t>
            </a:r>
            <a:endParaRPr sz="2000" dirty="0">
              <a:latin typeface="Calibri"/>
              <a:cs typeface="Calibri"/>
            </a:endParaRPr>
          </a:p>
          <a:p>
            <a:pPr marL="12700" marR="80010" indent="109855" algn="just">
              <a:lnSpc>
                <a:spcPct val="105000"/>
              </a:lnSpc>
              <a:spcBef>
                <a:spcPts val="5"/>
              </a:spcBef>
              <a:buSzPct val="91666"/>
              <a:buFont typeface="Arial"/>
              <a:buChar char="•"/>
              <a:tabLst>
                <a:tab pos="122555" algn="l"/>
              </a:tabLst>
            </a:pPr>
            <a:r>
              <a:rPr sz="2000" b="1" dirty="0">
                <a:solidFill>
                  <a:srgbClr val="111111"/>
                </a:solidFill>
                <a:latin typeface="Calibri"/>
                <a:cs typeface="Calibri"/>
              </a:rPr>
              <a:t>Operational</a:t>
            </a:r>
            <a:r>
              <a:rPr sz="2000" b="1" spc="125" dirty="0">
                <a:solidFill>
                  <a:srgbClr val="111111"/>
                </a:solidFill>
                <a:latin typeface="Calibri"/>
                <a:cs typeface="Calibri"/>
              </a:rPr>
              <a:t>  </a:t>
            </a:r>
            <a:r>
              <a:rPr sz="2000" b="1" dirty="0">
                <a:solidFill>
                  <a:srgbClr val="111111"/>
                </a:solidFill>
                <a:latin typeface="Calibri"/>
                <a:cs typeface="Calibri"/>
              </a:rPr>
              <a:t>Feasibility:</a:t>
            </a:r>
            <a:r>
              <a:rPr sz="2000" b="1" spc="125" dirty="0">
                <a:solidFill>
                  <a:srgbClr val="111111"/>
                </a:solidFill>
                <a:latin typeface="Calibri"/>
                <a:cs typeface="Calibri"/>
              </a:rPr>
              <a:t>  </a:t>
            </a:r>
            <a:endParaRPr lang="en-IN" sz="2000" b="1" spc="125" dirty="0">
              <a:solidFill>
                <a:srgbClr val="111111"/>
              </a:solidFill>
              <a:latin typeface="Calibri"/>
              <a:cs typeface="Calibri"/>
            </a:endParaRPr>
          </a:p>
          <a:p>
            <a:pPr marL="12700" marR="80010" algn="just">
              <a:lnSpc>
                <a:spcPct val="105000"/>
              </a:lnSpc>
              <a:spcBef>
                <a:spcPts val="5"/>
              </a:spcBef>
              <a:buSzPct val="91666"/>
              <a:tabLst>
                <a:tab pos="122555" algn="l"/>
              </a:tabLst>
            </a:pPr>
            <a:r>
              <a:rPr sz="2000" dirty="0">
                <a:solidFill>
                  <a:srgbClr val="111111"/>
                </a:solidFill>
                <a:latin typeface="Calibri"/>
                <a:cs typeface="Calibri"/>
              </a:rPr>
              <a:t>Integrating</a:t>
            </a:r>
            <a:r>
              <a:rPr sz="2000" spc="114" dirty="0">
                <a:solidFill>
                  <a:srgbClr val="111111"/>
                </a:solidFill>
                <a:latin typeface="Calibri"/>
                <a:cs typeface="Calibri"/>
              </a:rPr>
              <a:t>  </a:t>
            </a:r>
            <a:r>
              <a:rPr sz="2000" spc="-15" dirty="0">
                <a:solidFill>
                  <a:srgbClr val="111111"/>
                </a:solidFill>
                <a:latin typeface="Calibri"/>
                <a:cs typeface="Calibri"/>
              </a:rPr>
              <a:t>AI-</a:t>
            </a:r>
            <a:r>
              <a:rPr sz="2000" dirty="0">
                <a:solidFill>
                  <a:srgbClr val="111111"/>
                </a:solidFill>
                <a:latin typeface="Calibri"/>
                <a:cs typeface="Calibri"/>
              </a:rPr>
              <a:t>generated</a:t>
            </a:r>
            <a:r>
              <a:rPr sz="2000" spc="120" dirty="0">
                <a:solidFill>
                  <a:srgbClr val="111111"/>
                </a:solidFill>
                <a:latin typeface="Calibri"/>
                <a:cs typeface="Calibri"/>
              </a:rPr>
              <a:t>  </a:t>
            </a:r>
            <a:r>
              <a:rPr sz="2000" dirty="0">
                <a:solidFill>
                  <a:srgbClr val="111111"/>
                </a:solidFill>
                <a:latin typeface="Calibri"/>
                <a:cs typeface="Calibri"/>
              </a:rPr>
              <a:t>videos</a:t>
            </a:r>
            <a:r>
              <a:rPr sz="2000" spc="125" dirty="0">
                <a:solidFill>
                  <a:srgbClr val="111111"/>
                </a:solidFill>
                <a:latin typeface="Calibri"/>
                <a:cs typeface="Calibri"/>
              </a:rPr>
              <a:t>  </a:t>
            </a:r>
            <a:r>
              <a:rPr sz="2000" dirty="0">
                <a:solidFill>
                  <a:srgbClr val="111111"/>
                </a:solidFill>
                <a:latin typeface="Calibri"/>
                <a:cs typeface="Calibri"/>
              </a:rPr>
              <a:t>with</a:t>
            </a:r>
            <a:r>
              <a:rPr sz="2000" spc="120" dirty="0">
                <a:solidFill>
                  <a:srgbClr val="111111"/>
                </a:solidFill>
                <a:latin typeface="Calibri"/>
                <a:cs typeface="Calibri"/>
              </a:rPr>
              <a:t>  </a:t>
            </a:r>
            <a:r>
              <a:rPr sz="2000" dirty="0">
                <a:solidFill>
                  <a:srgbClr val="111111"/>
                </a:solidFill>
                <a:latin typeface="Calibri"/>
                <a:cs typeface="Calibri"/>
              </a:rPr>
              <a:t>WebGIS</a:t>
            </a:r>
            <a:r>
              <a:rPr sz="2000" spc="120" dirty="0">
                <a:solidFill>
                  <a:srgbClr val="111111"/>
                </a:solidFill>
                <a:latin typeface="Calibri"/>
                <a:cs typeface="Calibri"/>
              </a:rPr>
              <a:t>  </a:t>
            </a:r>
            <a:r>
              <a:rPr sz="2000" spc="-10" dirty="0">
                <a:solidFill>
                  <a:srgbClr val="111111"/>
                </a:solidFill>
                <a:latin typeface="Calibri"/>
                <a:cs typeface="Calibri"/>
              </a:rPr>
              <a:t>libraries </a:t>
            </a:r>
            <a:r>
              <a:rPr sz="2000" dirty="0">
                <a:solidFill>
                  <a:srgbClr val="111111"/>
                </a:solidFill>
                <a:latin typeface="Calibri"/>
                <a:cs typeface="Calibri"/>
              </a:rPr>
              <a:t>like</a:t>
            </a:r>
            <a:r>
              <a:rPr sz="2000" spc="-55" dirty="0">
                <a:solidFill>
                  <a:srgbClr val="111111"/>
                </a:solidFill>
                <a:latin typeface="Calibri"/>
                <a:cs typeface="Calibri"/>
              </a:rPr>
              <a:t> </a:t>
            </a:r>
            <a:r>
              <a:rPr sz="2000" dirty="0">
                <a:solidFill>
                  <a:srgbClr val="111111"/>
                </a:solidFill>
                <a:latin typeface="Calibri"/>
                <a:cs typeface="Calibri"/>
              </a:rPr>
              <a:t>OpenLayers</a:t>
            </a:r>
            <a:r>
              <a:rPr sz="2000" spc="-30" dirty="0">
                <a:solidFill>
                  <a:srgbClr val="111111"/>
                </a:solidFill>
                <a:latin typeface="Calibri"/>
                <a:cs typeface="Calibri"/>
              </a:rPr>
              <a:t> </a:t>
            </a:r>
            <a:r>
              <a:rPr sz="2000" dirty="0">
                <a:solidFill>
                  <a:srgbClr val="111111"/>
                </a:solidFill>
                <a:latin typeface="Calibri"/>
                <a:cs typeface="Calibri"/>
              </a:rPr>
              <a:t>is</a:t>
            </a:r>
            <a:r>
              <a:rPr sz="2000" spc="-50" dirty="0">
                <a:solidFill>
                  <a:srgbClr val="111111"/>
                </a:solidFill>
                <a:latin typeface="Calibri"/>
                <a:cs typeface="Calibri"/>
              </a:rPr>
              <a:t> </a:t>
            </a:r>
            <a:r>
              <a:rPr sz="2000" dirty="0">
                <a:solidFill>
                  <a:srgbClr val="111111"/>
                </a:solidFill>
                <a:latin typeface="Calibri"/>
                <a:cs typeface="Calibri"/>
              </a:rPr>
              <a:t>viable</a:t>
            </a:r>
            <a:r>
              <a:rPr sz="2000" spc="-35" dirty="0">
                <a:solidFill>
                  <a:srgbClr val="111111"/>
                </a:solidFill>
                <a:latin typeface="Calibri"/>
                <a:cs typeface="Calibri"/>
              </a:rPr>
              <a:t> </a:t>
            </a:r>
            <a:r>
              <a:rPr sz="2000" dirty="0">
                <a:solidFill>
                  <a:srgbClr val="111111"/>
                </a:solidFill>
                <a:latin typeface="Calibri"/>
                <a:cs typeface="Calibri"/>
              </a:rPr>
              <a:t>and</a:t>
            </a:r>
            <a:r>
              <a:rPr sz="2000" spc="-35" dirty="0">
                <a:solidFill>
                  <a:srgbClr val="111111"/>
                </a:solidFill>
                <a:latin typeface="Calibri"/>
                <a:cs typeface="Calibri"/>
              </a:rPr>
              <a:t> </a:t>
            </a:r>
            <a:r>
              <a:rPr sz="2000" dirty="0">
                <a:solidFill>
                  <a:srgbClr val="111111"/>
                </a:solidFill>
                <a:latin typeface="Calibri"/>
                <a:cs typeface="Calibri"/>
              </a:rPr>
              <a:t>ensures</a:t>
            </a:r>
            <a:r>
              <a:rPr sz="2000" spc="-25" dirty="0">
                <a:solidFill>
                  <a:srgbClr val="111111"/>
                </a:solidFill>
                <a:latin typeface="Calibri"/>
                <a:cs typeface="Calibri"/>
              </a:rPr>
              <a:t> </a:t>
            </a:r>
            <a:r>
              <a:rPr sz="2000" dirty="0">
                <a:solidFill>
                  <a:srgbClr val="111111"/>
                </a:solidFill>
                <a:latin typeface="Calibri"/>
                <a:cs typeface="Calibri"/>
              </a:rPr>
              <a:t>smooth</a:t>
            </a:r>
            <a:r>
              <a:rPr sz="2000" spc="-20" dirty="0">
                <a:solidFill>
                  <a:srgbClr val="111111"/>
                </a:solidFill>
                <a:latin typeface="Calibri"/>
                <a:cs typeface="Calibri"/>
              </a:rPr>
              <a:t> </a:t>
            </a:r>
            <a:r>
              <a:rPr sz="2000" spc="-10" dirty="0">
                <a:solidFill>
                  <a:srgbClr val="111111"/>
                </a:solidFill>
                <a:latin typeface="Calibri"/>
                <a:cs typeface="Calibri"/>
              </a:rPr>
              <a:t>performance.</a:t>
            </a:r>
            <a:endParaRPr sz="2000" dirty="0">
              <a:latin typeface="Calibri"/>
              <a:cs typeface="Calibri"/>
            </a:endParaRPr>
          </a:p>
          <a:p>
            <a:pPr>
              <a:lnSpc>
                <a:spcPct val="100000"/>
              </a:lnSpc>
              <a:spcBef>
                <a:spcPts val="5"/>
              </a:spcBef>
              <a:buClr>
                <a:srgbClr val="111111"/>
              </a:buClr>
              <a:buFont typeface="Arial"/>
              <a:buChar char="•"/>
            </a:pPr>
            <a:endParaRPr sz="2000" dirty="0">
              <a:latin typeface="Calibri"/>
              <a:cs typeface="Calibri"/>
            </a:endParaRPr>
          </a:p>
          <a:p>
            <a:pPr marL="12700" marR="80010" indent="109855" algn="just">
              <a:lnSpc>
                <a:spcPct val="105000"/>
              </a:lnSpc>
              <a:buSzPct val="91666"/>
              <a:buFont typeface="Arial"/>
              <a:buChar char="•"/>
              <a:tabLst>
                <a:tab pos="122555" algn="l"/>
              </a:tabLst>
            </a:pPr>
            <a:r>
              <a:rPr sz="2000" b="1" dirty="0">
                <a:solidFill>
                  <a:srgbClr val="111111"/>
                </a:solidFill>
                <a:latin typeface="Calibri"/>
                <a:cs typeface="Calibri"/>
              </a:rPr>
              <a:t>Economic</a:t>
            </a:r>
            <a:r>
              <a:rPr sz="2000" b="1" spc="520" dirty="0">
                <a:solidFill>
                  <a:srgbClr val="111111"/>
                </a:solidFill>
                <a:latin typeface="Calibri"/>
                <a:cs typeface="Calibri"/>
              </a:rPr>
              <a:t> </a:t>
            </a:r>
            <a:r>
              <a:rPr sz="2000" b="1" dirty="0">
                <a:solidFill>
                  <a:srgbClr val="111111"/>
                </a:solidFill>
                <a:latin typeface="Calibri"/>
                <a:cs typeface="Calibri"/>
              </a:rPr>
              <a:t>Viability:</a:t>
            </a:r>
            <a:r>
              <a:rPr sz="2000" b="1" spc="515" dirty="0">
                <a:solidFill>
                  <a:srgbClr val="111111"/>
                </a:solidFill>
                <a:latin typeface="Calibri"/>
                <a:cs typeface="Calibri"/>
              </a:rPr>
              <a:t> </a:t>
            </a:r>
            <a:endParaRPr lang="en-IN" sz="2000" b="1" spc="515" dirty="0">
              <a:solidFill>
                <a:srgbClr val="111111"/>
              </a:solidFill>
              <a:latin typeface="Calibri"/>
              <a:cs typeface="Calibri"/>
            </a:endParaRPr>
          </a:p>
          <a:p>
            <a:pPr marL="12700" marR="80010" algn="just">
              <a:lnSpc>
                <a:spcPct val="105000"/>
              </a:lnSpc>
              <a:buSzPct val="91666"/>
              <a:tabLst>
                <a:tab pos="122555" algn="l"/>
              </a:tabLst>
            </a:pPr>
            <a:r>
              <a:rPr sz="2000" dirty="0">
                <a:solidFill>
                  <a:srgbClr val="111111"/>
                </a:solidFill>
                <a:latin typeface="Calibri"/>
                <a:cs typeface="Calibri"/>
              </a:rPr>
              <a:t>Using</a:t>
            </a:r>
            <a:r>
              <a:rPr sz="2000" spc="515" dirty="0">
                <a:solidFill>
                  <a:srgbClr val="111111"/>
                </a:solidFill>
                <a:latin typeface="Calibri"/>
                <a:cs typeface="Calibri"/>
              </a:rPr>
              <a:t> </a:t>
            </a:r>
            <a:r>
              <a:rPr sz="2000" spc="-20" dirty="0">
                <a:solidFill>
                  <a:srgbClr val="111111"/>
                </a:solidFill>
                <a:latin typeface="Calibri"/>
                <a:cs typeface="Calibri"/>
              </a:rPr>
              <a:t>open-</a:t>
            </a:r>
            <a:r>
              <a:rPr sz="2000" dirty="0">
                <a:solidFill>
                  <a:srgbClr val="111111"/>
                </a:solidFill>
                <a:latin typeface="Calibri"/>
                <a:cs typeface="Calibri"/>
              </a:rPr>
              <a:t>source</a:t>
            </a:r>
            <a:r>
              <a:rPr sz="2000" spc="530" dirty="0">
                <a:solidFill>
                  <a:srgbClr val="111111"/>
                </a:solidFill>
                <a:latin typeface="Calibri"/>
                <a:cs typeface="Calibri"/>
              </a:rPr>
              <a:t> </a:t>
            </a:r>
            <a:r>
              <a:rPr sz="2000" dirty="0">
                <a:solidFill>
                  <a:srgbClr val="111111"/>
                </a:solidFill>
                <a:latin typeface="Calibri"/>
                <a:cs typeface="Calibri"/>
              </a:rPr>
              <a:t>technologies</a:t>
            </a:r>
            <a:r>
              <a:rPr sz="2000" spc="515" dirty="0">
                <a:solidFill>
                  <a:srgbClr val="111111"/>
                </a:solidFill>
                <a:latin typeface="Calibri"/>
                <a:cs typeface="Calibri"/>
              </a:rPr>
              <a:t> </a:t>
            </a:r>
            <a:r>
              <a:rPr sz="2000" dirty="0">
                <a:solidFill>
                  <a:srgbClr val="111111"/>
                </a:solidFill>
                <a:latin typeface="Calibri"/>
                <a:cs typeface="Calibri"/>
              </a:rPr>
              <a:t>reduces</a:t>
            </a:r>
            <a:r>
              <a:rPr sz="2000" spc="515" dirty="0">
                <a:solidFill>
                  <a:srgbClr val="111111"/>
                </a:solidFill>
                <a:latin typeface="Calibri"/>
                <a:cs typeface="Calibri"/>
              </a:rPr>
              <a:t> </a:t>
            </a:r>
            <a:r>
              <a:rPr sz="2000" dirty="0">
                <a:solidFill>
                  <a:srgbClr val="111111"/>
                </a:solidFill>
                <a:latin typeface="Calibri"/>
                <a:cs typeface="Calibri"/>
              </a:rPr>
              <a:t>costs.</a:t>
            </a:r>
            <a:r>
              <a:rPr sz="2000" spc="509" dirty="0">
                <a:solidFill>
                  <a:srgbClr val="111111"/>
                </a:solidFill>
                <a:latin typeface="Calibri"/>
                <a:cs typeface="Calibri"/>
              </a:rPr>
              <a:t> </a:t>
            </a:r>
            <a:r>
              <a:rPr sz="2000" dirty="0">
                <a:solidFill>
                  <a:srgbClr val="111111"/>
                </a:solidFill>
                <a:latin typeface="Calibri"/>
                <a:cs typeface="Calibri"/>
              </a:rPr>
              <a:t>The</a:t>
            </a:r>
            <a:r>
              <a:rPr sz="2000" spc="530" dirty="0">
                <a:solidFill>
                  <a:srgbClr val="111111"/>
                </a:solidFill>
                <a:latin typeface="Calibri"/>
                <a:cs typeface="Calibri"/>
              </a:rPr>
              <a:t> </a:t>
            </a:r>
            <a:r>
              <a:rPr sz="2000" spc="-10" dirty="0">
                <a:solidFill>
                  <a:srgbClr val="111111"/>
                </a:solidFill>
                <a:latin typeface="Calibri"/>
                <a:cs typeface="Calibri"/>
              </a:rPr>
              <a:t>solution </a:t>
            </a:r>
            <a:r>
              <a:rPr sz="2000" dirty="0">
                <a:solidFill>
                  <a:srgbClr val="111111"/>
                </a:solidFill>
                <a:latin typeface="Calibri"/>
                <a:cs typeface="Calibri"/>
              </a:rPr>
              <a:t>has</a:t>
            </a:r>
            <a:r>
              <a:rPr sz="2000" spc="-55" dirty="0">
                <a:solidFill>
                  <a:srgbClr val="111111"/>
                </a:solidFill>
                <a:latin typeface="Calibri"/>
                <a:cs typeface="Calibri"/>
              </a:rPr>
              <a:t> </a:t>
            </a:r>
            <a:r>
              <a:rPr sz="2000" dirty="0">
                <a:solidFill>
                  <a:srgbClr val="111111"/>
                </a:solidFill>
                <a:latin typeface="Calibri"/>
                <a:cs typeface="Calibri"/>
              </a:rPr>
              <a:t>potential</a:t>
            </a:r>
            <a:r>
              <a:rPr sz="2000" spc="-60" dirty="0">
                <a:solidFill>
                  <a:srgbClr val="111111"/>
                </a:solidFill>
                <a:latin typeface="Calibri"/>
                <a:cs typeface="Calibri"/>
              </a:rPr>
              <a:t> </a:t>
            </a:r>
            <a:r>
              <a:rPr sz="2000" dirty="0">
                <a:solidFill>
                  <a:srgbClr val="111111"/>
                </a:solidFill>
                <a:latin typeface="Calibri"/>
                <a:cs typeface="Calibri"/>
              </a:rPr>
              <a:t>applications</a:t>
            </a:r>
            <a:r>
              <a:rPr sz="2000" spc="-80" dirty="0">
                <a:solidFill>
                  <a:srgbClr val="111111"/>
                </a:solidFill>
                <a:latin typeface="Calibri"/>
                <a:cs typeface="Calibri"/>
              </a:rPr>
              <a:t> </a:t>
            </a:r>
            <a:r>
              <a:rPr sz="2000" dirty="0">
                <a:solidFill>
                  <a:srgbClr val="111111"/>
                </a:solidFill>
                <a:latin typeface="Calibri"/>
                <a:cs typeface="Calibri"/>
              </a:rPr>
              <a:t>in</a:t>
            </a:r>
            <a:r>
              <a:rPr sz="2000" spc="-50" dirty="0">
                <a:solidFill>
                  <a:srgbClr val="111111"/>
                </a:solidFill>
                <a:latin typeface="Calibri"/>
                <a:cs typeface="Calibri"/>
              </a:rPr>
              <a:t> </a:t>
            </a:r>
            <a:r>
              <a:rPr sz="2000" dirty="0">
                <a:solidFill>
                  <a:srgbClr val="111111"/>
                </a:solidFill>
                <a:latin typeface="Calibri"/>
                <a:cs typeface="Calibri"/>
              </a:rPr>
              <a:t>weather</a:t>
            </a:r>
            <a:r>
              <a:rPr sz="2000" spc="-25" dirty="0">
                <a:solidFill>
                  <a:srgbClr val="111111"/>
                </a:solidFill>
                <a:latin typeface="Calibri"/>
                <a:cs typeface="Calibri"/>
              </a:rPr>
              <a:t> </a:t>
            </a:r>
            <a:r>
              <a:rPr sz="2000" dirty="0">
                <a:solidFill>
                  <a:srgbClr val="111111"/>
                </a:solidFill>
                <a:latin typeface="Calibri"/>
                <a:cs typeface="Calibri"/>
              </a:rPr>
              <a:t>forecasting</a:t>
            </a:r>
            <a:r>
              <a:rPr sz="2000" spc="-75" dirty="0">
                <a:solidFill>
                  <a:srgbClr val="111111"/>
                </a:solidFill>
                <a:latin typeface="Calibri"/>
                <a:cs typeface="Calibri"/>
              </a:rPr>
              <a:t> </a:t>
            </a:r>
            <a:r>
              <a:rPr sz="2000" dirty="0">
                <a:solidFill>
                  <a:srgbClr val="111111"/>
                </a:solidFill>
                <a:latin typeface="Calibri"/>
                <a:cs typeface="Calibri"/>
              </a:rPr>
              <a:t>and</a:t>
            </a:r>
            <a:r>
              <a:rPr sz="2000" spc="-30" dirty="0">
                <a:solidFill>
                  <a:srgbClr val="111111"/>
                </a:solidFill>
                <a:latin typeface="Calibri"/>
                <a:cs typeface="Calibri"/>
              </a:rPr>
              <a:t> </a:t>
            </a:r>
            <a:r>
              <a:rPr sz="2000" dirty="0">
                <a:solidFill>
                  <a:srgbClr val="111111"/>
                </a:solidFill>
                <a:latin typeface="Calibri"/>
                <a:cs typeface="Calibri"/>
              </a:rPr>
              <a:t>environmental</a:t>
            </a:r>
            <a:r>
              <a:rPr sz="2000" spc="-45" dirty="0">
                <a:solidFill>
                  <a:srgbClr val="111111"/>
                </a:solidFill>
                <a:latin typeface="Calibri"/>
                <a:cs typeface="Calibri"/>
              </a:rPr>
              <a:t> </a:t>
            </a:r>
            <a:r>
              <a:rPr sz="2000" spc="-10" dirty="0">
                <a:solidFill>
                  <a:srgbClr val="111111"/>
                </a:solidFill>
                <a:latin typeface="Calibri"/>
                <a:cs typeface="Calibri"/>
              </a:rPr>
              <a:t>monitoring.</a:t>
            </a:r>
            <a:endParaRPr sz="2000" dirty="0">
              <a:latin typeface="Calibri"/>
              <a:cs typeface="Calibri"/>
            </a:endParaRPr>
          </a:p>
          <a:p>
            <a:pPr>
              <a:lnSpc>
                <a:spcPct val="100000"/>
              </a:lnSpc>
              <a:buClr>
                <a:srgbClr val="111111"/>
              </a:buClr>
              <a:buFont typeface="Arial"/>
              <a:buChar char="•"/>
            </a:pPr>
            <a:endParaRPr sz="2000" dirty="0">
              <a:latin typeface="Calibri"/>
              <a:cs typeface="Calibri"/>
            </a:endParaRPr>
          </a:p>
          <a:p>
            <a:pPr marL="12700" marR="5080" indent="106680" algn="just">
              <a:lnSpc>
                <a:spcPct val="106200"/>
              </a:lnSpc>
              <a:buSzPct val="91666"/>
              <a:buFont typeface="Arial"/>
              <a:buChar char="•"/>
              <a:tabLst>
                <a:tab pos="119380" algn="l"/>
              </a:tabLst>
            </a:pPr>
            <a:r>
              <a:rPr sz="2000" b="1" dirty="0">
                <a:solidFill>
                  <a:srgbClr val="111111"/>
                </a:solidFill>
                <a:latin typeface="Calibri"/>
                <a:cs typeface="Calibri"/>
              </a:rPr>
              <a:t>Scalability:</a:t>
            </a:r>
            <a:r>
              <a:rPr sz="2000" b="1" spc="365" dirty="0">
                <a:solidFill>
                  <a:srgbClr val="111111"/>
                </a:solidFill>
                <a:latin typeface="Calibri"/>
                <a:cs typeface="Calibri"/>
              </a:rPr>
              <a:t> </a:t>
            </a:r>
            <a:endParaRPr lang="en-IN" sz="2000" b="1" spc="365" dirty="0">
              <a:solidFill>
                <a:srgbClr val="111111"/>
              </a:solidFill>
              <a:latin typeface="Calibri"/>
              <a:cs typeface="Calibri"/>
            </a:endParaRPr>
          </a:p>
          <a:p>
            <a:pPr marL="12700" marR="5080" algn="just">
              <a:lnSpc>
                <a:spcPct val="106200"/>
              </a:lnSpc>
              <a:buSzPct val="91666"/>
              <a:tabLst>
                <a:tab pos="119380" algn="l"/>
              </a:tabLst>
            </a:pPr>
            <a:r>
              <a:rPr sz="2000" dirty="0">
                <a:solidFill>
                  <a:srgbClr val="111111"/>
                </a:solidFill>
                <a:latin typeface="Calibri"/>
                <a:cs typeface="Calibri"/>
              </a:rPr>
              <a:t>The</a:t>
            </a:r>
            <a:r>
              <a:rPr sz="2000" spc="390" dirty="0">
                <a:solidFill>
                  <a:srgbClr val="111111"/>
                </a:solidFill>
                <a:latin typeface="Calibri"/>
                <a:cs typeface="Calibri"/>
              </a:rPr>
              <a:t> </a:t>
            </a:r>
            <a:r>
              <a:rPr sz="2000" dirty="0">
                <a:solidFill>
                  <a:srgbClr val="111111"/>
                </a:solidFill>
                <a:latin typeface="Calibri"/>
                <a:cs typeface="Calibri"/>
              </a:rPr>
              <a:t>system</a:t>
            </a:r>
            <a:r>
              <a:rPr sz="2000" spc="390" dirty="0">
                <a:solidFill>
                  <a:srgbClr val="111111"/>
                </a:solidFill>
                <a:latin typeface="Calibri"/>
                <a:cs typeface="Calibri"/>
              </a:rPr>
              <a:t> </a:t>
            </a:r>
            <a:r>
              <a:rPr sz="2000" dirty="0">
                <a:solidFill>
                  <a:srgbClr val="111111"/>
                </a:solidFill>
                <a:latin typeface="Calibri"/>
                <a:cs typeface="Calibri"/>
              </a:rPr>
              <a:t>can</a:t>
            </a:r>
            <a:r>
              <a:rPr sz="2000" spc="380" dirty="0">
                <a:solidFill>
                  <a:srgbClr val="111111"/>
                </a:solidFill>
                <a:latin typeface="Calibri"/>
                <a:cs typeface="Calibri"/>
              </a:rPr>
              <a:t> </a:t>
            </a:r>
            <a:r>
              <a:rPr sz="2000" dirty="0">
                <a:solidFill>
                  <a:srgbClr val="111111"/>
                </a:solidFill>
                <a:latin typeface="Calibri"/>
                <a:cs typeface="Calibri"/>
              </a:rPr>
              <a:t>handle</a:t>
            </a:r>
            <a:r>
              <a:rPr sz="2000" spc="405" dirty="0">
                <a:solidFill>
                  <a:srgbClr val="111111"/>
                </a:solidFill>
                <a:latin typeface="Calibri"/>
                <a:cs typeface="Calibri"/>
              </a:rPr>
              <a:t> </a:t>
            </a:r>
            <a:r>
              <a:rPr sz="2000" dirty="0">
                <a:solidFill>
                  <a:srgbClr val="111111"/>
                </a:solidFill>
                <a:latin typeface="Calibri"/>
                <a:cs typeface="Calibri"/>
              </a:rPr>
              <a:t>large</a:t>
            </a:r>
            <a:r>
              <a:rPr sz="2000" spc="385" dirty="0">
                <a:solidFill>
                  <a:srgbClr val="111111"/>
                </a:solidFill>
                <a:latin typeface="Calibri"/>
                <a:cs typeface="Calibri"/>
              </a:rPr>
              <a:t> </a:t>
            </a:r>
            <a:r>
              <a:rPr sz="2000" dirty="0">
                <a:solidFill>
                  <a:srgbClr val="111111"/>
                </a:solidFill>
                <a:latin typeface="Calibri"/>
                <a:cs typeface="Calibri"/>
              </a:rPr>
              <a:t>volumes</a:t>
            </a:r>
            <a:r>
              <a:rPr sz="2000" spc="380" dirty="0">
                <a:solidFill>
                  <a:srgbClr val="111111"/>
                </a:solidFill>
                <a:latin typeface="Calibri"/>
                <a:cs typeface="Calibri"/>
              </a:rPr>
              <a:t> </a:t>
            </a:r>
            <a:r>
              <a:rPr sz="2000" dirty="0">
                <a:solidFill>
                  <a:srgbClr val="111111"/>
                </a:solidFill>
                <a:latin typeface="Calibri"/>
                <a:cs typeface="Calibri"/>
              </a:rPr>
              <a:t>of</a:t>
            </a:r>
            <a:r>
              <a:rPr sz="2000" spc="385" dirty="0">
                <a:solidFill>
                  <a:srgbClr val="111111"/>
                </a:solidFill>
                <a:latin typeface="Calibri"/>
                <a:cs typeface="Calibri"/>
              </a:rPr>
              <a:t> </a:t>
            </a:r>
            <a:r>
              <a:rPr sz="2000" dirty="0">
                <a:solidFill>
                  <a:srgbClr val="111111"/>
                </a:solidFill>
                <a:latin typeface="Calibri"/>
                <a:cs typeface="Calibri"/>
              </a:rPr>
              <a:t>data</a:t>
            </a:r>
            <a:r>
              <a:rPr sz="2000" spc="385" dirty="0">
                <a:solidFill>
                  <a:srgbClr val="111111"/>
                </a:solidFill>
                <a:latin typeface="Calibri"/>
                <a:cs typeface="Calibri"/>
              </a:rPr>
              <a:t> </a:t>
            </a:r>
            <a:r>
              <a:rPr sz="2000" dirty="0">
                <a:solidFill>
                  <a:srgbClr val="111111"/>
                </a:solidFill>
                <a:latin typeface="Calibri"/>
                <a:cs typeface="Calibri"/>
              </a:rPr>
              <a:t>and</a:t>
            </a:r>
            <a:r>
              <a:rPr sz="2000" spc="380" dirty="0">
                <a:solidFill>
                  <a:srgbClr val="111111"/>
                </a:solidFill>
                <a:latin typeface="Calibri"/>
                <a:cs typeface="Calibri"/>
              </a:rPr>
              <a:t> </a:t>
            </a:r>
            <a:r>
              <a:rPr sz="2000" dirty="0">
                <a:solidFill>
                  <a:srgbClr val="111111"/>
                </a:solidFill>
                <a:latin typeface="Calibri"/>
                <a:cs typeface="Calibri"/>
              </a:rPr>
              <a:t>generate</a:t>
            </a:r>
            <a:r>
              <a:rPr sz="2000" spc="390" dirty="0">
                <a:solidFill>
                  <a:srgbClr val="111111"/>
                </a:solidFill>
                <a:latin typeface="Calibri"/>
                <a:cs typeface="Calibri"/>
              </a:rPr>
              <a:t> </a:t>
            </a:r>
            <a:r>
              <a:rPr sz="2000" spc="-20" dirty="0">
                <a:solidFill>
                  <a:srgbClr val="111111"/>
                </a:solidFill>
                <a:latin typeface="Calibri"/>
                <a:cs typeface="Calibri"/>
              </a:rPr>
              <a:t>real-time </a:t>
            </a:r>
            <a:r>
              <a:rPr sz="2000" dirty="0">
                <a:solidFill>
                  <a:srgbClr val="111111"/>
                </a:solidFill>
                <a:latin typeface="Calibri"/>
                <a:cs typeface="Calibri"/>
              </a:rPr>
              <a:t>videos,</a:t>
            </a:r>
            <a:r>
              <a:rPr sz="2000" spc="-40" dirty="0">
                <a:solidFill>
                  <a:srgbClr val="111111"/>
                </a:solidFill>
                <a:latin typeface="Calibri"/>
                <a:cs typeface="Calibri"/>
              </a:rPr>
              <a:t> </a:t>
            </a:r>
            <a:r>
              <a:rPr sz="2000" dirty="0">
                <a:solidFill>
                  <a:srgbClr val="111111"/>
                </a:solidFill>
                <a:latin typeface="Calibri"/>
                <a:cs typeface="Calibri"/>
              </a:rPr>
              <a:t>making</a:t>
            </a:r>
            <a:r>
              <a:rPr sz="2000" spc="-60" dirty="0">
                <a:solidFill>
                  <a:srgbClr val="111111"/>
                </a:solidFill>
                <a:latin typeface="Calibri"/>
                <a:cs typeface="Calibri"/>
              </a:rPr>
              <a:t> </a:t>
            </a:r>
            <a:r>
              <a:rPr sz="2000" dirty="0">
                <a:solidFill>
                  <a:srgbClr val="111111"/>
                </a:solidFill>
                <a:latin typeface="Calibri"/>
                <a:cs typeface="Calibri"/>
              </a:rPr>
              <a:t>it</a:t>
            </a:r>
            <a:r>
              <a:rPr sz="2000" spc="-65" dirty="0">
                <a:solidFill>
                  <a:srgbClr val="111111"/>
                </a:solidFill>
                <a:latin typeface="Calibri"/>
                <a:cs typeface="Calibri"/>
              </a:rPr>
              <a:t> </a:t>
            </a:r>
            <a:r>
              <a:rPr sz="2000" dirty="0">
                <a:solidFill>
                  <a:srgbClr val="111111"/>
                </a:solidFill>
                <a:latin typeface="Calibri"/>
                <a:cs typeface="Calibri"/>
              </a:rPr>
              <a:t>adaptable</a:t>
            </a:r>
            <a:r>
              <a:rPr sz="2000" spc="-45" dirty="0">
                <a:solidFill>
                  <a:srgbClr val="111111"/>
                </a:solidFill>
                <a:latin typeface="Calibri"/>
                <a:cs typeface="Calibri"/>
              </a:rPr>
              <a:t> </a:t>
            </a:r>
            <a:r>
              <a:rPr sz="2000" dirty="0">
                <a:solidFill>
                  <a:srgbClr val="111111"/>
                </a:solidFill>
                <a:latin typeface="Calibri"/>
                <a:cs typeface="Calibri"/>
              </a:rPr>
              <a:t>for</a:t>
            </a:r>
            <a:r>
              <a:rPr sz="2000" spc="-10" dirty="0">
                <a:solidFill>
                  <a:srgbClr val="111111"/>
                </a:solidFill>
                <a:latin typeface="Calibri"/>
                <a:cs typeface="Calibri"/>
              </a:rPr>
              <a:t> </a:t>
            </a:r>
            <a:r>
              <a:rPr sz="2000" dirty="0">
                <a:solidFill>
                  <a:srgbClr val="111111"/>
                </a:solidFill>
                <a:latin typeface="Calibri"/>
                <a:cs typeface="Calibri"/>
              </a:rPr>
              <a:t>various</a:t>
            </a:r>
            <a:r>
              <a:rPr sz="2000" spc="-35" dirty="0">
                <a:solidFill>
                  <a:srgbClr val="111111"/>
                </a:solidFill>
                <a:latin typeface="Calibri"/>
                <a:cs typeface="Calibri"/>
              </a:rPr>
              <a:t> </a:t>
            </a:r>
            <a:r>
              <a:rPr sz="2000" dirty="0">
                <a:solidFill>
                  <a:srgbClr val="111111"/>
                </a:solidFill>
                <a:latin typeface="Calibri"/>
                <a:cs typeface="Calibri"/>
              </a:rPr>
              <a:t>use</a:t>
            </a:r>
            <a:r>
              <a:rPr sz="2000" spc="-35" dirty="0">
                <a:solidFill>
                  <a:srgbClr val="111111"/>
                </a:solidFill>
                <a:latin typeface="Calibri"/>
                <a:cs typeface="Calibri"/>
              </a:rPr>
              <a:t> </a:t>
            </a:r>
            <a:r>
              <a:rPr sz="2000" spc="-10" dirty="0">
                <a:solidFill>
                  <a:srgbClr val="111111"/>
                </a:solidFill>
                <a:latin typeface="Calibri"/>
                <a:cs typeface="Calibri"/>
              </a:rPr>
              <a:t>cases.</a:t>
            </a:r>
            <a:endParaRPr sz="2000" dirty="0">
              <a:latin typeface="Calibri"/>
              <a:cs typeface="Calibri"/>
            </a:endParaRPr>
          </a:p>
        </p:txBody>
      </p:sp>
      <p:pic>
        <p:nvPicPr>
          <p:cNvPr id="16" name="Picture 15">
            <a:extLst>
              <a:ext uri="{FF2B5EF4-FFF2-40B4-BE49-F238E27FC236}">
                <a16:creationId xmlns:a16="http://schemas.microsoft.com/office/drawing/2014/main" id="{5D0ACE51-1DB0-102D-4562-A04FC8476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316" y="1268505"/>
            <a:ext cx="5048483" cy="2979537"/>
          </a:xfrm>
          <a:prstGeom prst="rect">
            <a:avLst/>
          </a:prstGeom>
          <a:ln w="25400">
            <a:solidFill>
              <a:schemeClr val="tx1"/>
            </a:solidFill>
          </a:ln>
          <a:effectLst>
            <a:softEdge rad="0"/>
          </a:effectLst>
        </p:spPr>
      </p:pic>
      <p:sp>
        <p:nvSpPr>
          <p:cNvPr id="2" name="object 2"/>
          <p:cNvSpPr txBox="1">
            <a:spLocks noGrp="1"/>
          </p:cNvSpPr>
          <p:nvPr>
            <p:ph type="title"/>
          </p:nvPr>
        </p:nvSpPr>
        <p:spPr>
          <a:prstGeom prst="rect">
            <a:avLst/>
          </a:prstGeom>
        </p:spPr>
        <p:txBody>
          <a:bodyPr vert="horz" wrap="square" lIns="0" tIns="12700" rIns="0" bIns="0" rtlCol="0">
            <a:spAutoFit/>
          </a:bodyPr>
          <a:lstStyle/>
          <a:p>
            <a:pPr marL="195580">
              <a:lnSpc>
                <a:spcPct val="100000"/>
              </a:lnSpc>
              <a:spcBef>
                <a:spcPts val="100"/>
              </a:spcBef>
            </a:pPr>
            <a:r>
              <a:rPr spc="-40" dirty="0">
                <a:solidFill>
                  <a:schemeClr val="bg1"/>
                </a:solidFill>
              </a:rPr>
              <a:t>FEASIBILITY</a:t>
            </a:r>
            <a:r>
              <a:rPr spc="-305" dirty="0">
                <a:solidFill>
                  <a:schemeClr val="bg1"/>
                </a:solidFill>
              </a:rPr>
              <a:t> </a:t>
            </a:r>
            <a:r>
              <a:rPr dirty="0">
                <a:solidFill>
                  <a:schemeClr val="bg1"/>
                </a:solidFill>
              </a:rPr>
              <a:t>AND</a:t>
            </a:r>
            <a:r>
              <a:rPr spc="-30" dirty="0">
                <a:solidFill>
                  <a:schemeClr val="bg1"/>
                </a:solidFill>
              </a:rPr>
              <a:t> </a:t>
            </a:r>
            <a:r>
              <a:rPr spc="-10" dirty="0">
                <a:solidFill>
                  <a:schemeClr val="bg1"/>
                </a:solidFill>
              </a:rPr>
              <a:t>VIABILITY</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B663BD-3852-A137-C542-237B389C838E}"/>
              </a:ext>
            </a:extLst>
          </p:cNvPr>
          <p:cNvSpPr/>
          <p:nvPr/>
        </p:nvSpPr>
        <p:spPr>
          <a:xfrm>
            <a:off x="0" y="-1"/>
            <a:ext cx="12192000" cy="909270"/>
          </a:xfrm>
          <a:prstGeom prst="rect">
            <a:avLst/>
          </a:prstGeom>
          <a:solidFill>
            <a:srgbClr val="006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FF91A67B-EB98-7632-A1B2-8E1502776D2A}"/>
              </a:ext>
            </a:extLst>
          </p:cNvPr>
          <p:cNvPicPr>
            <a:picLocks noChangeAspect="1"/>
          </p:cNvPicPr>
          <p:nvPr/>
        </p:nvPicPr>
        <p:blipFill>
          <a:blip r:embed="rId2">
            <a:alphaModFix amt="86000"/>
            <a:extLst>
              <a:ext uri="{28A0092B-C50C-407E-A947-70E740481C1C}">
                <a14:useLocalDpi xmlns:a14="http://schemas.microsoft.com/office/drawing/2010/main" val="0"/>
              </a:ext>
            </a:extLst>
          </a:blip>
          <a:stretch>
            <a:fillRect/>
          </a:stretch>
        </p:blipFill>
        <p:spPr>
          <a:xfrm>
            <a:off x="9464917" y="4113390"/>
            <a:ext cx="2492792" cy="2113888"/>
          </a:xfrm>
          <a:prstGeom prst="rect">
            <a:avLst/>
          </a:prstGeom>
          <a:noFill/>
          <a:effectLst>
            <a:softEdge rad="25400"/>
          </a:effectLst>
        </p:spPr>
      </p:pic>
      <p:sp>
        <p:nvSpPr>
          <p:cNvPr id="2" name="object 2"/>
          <p:cNvSpPr txBox="1">
            <a:spLocks noGrp="1"/>
          </p:cNvSpPr>
          <p:nvPr>
            <p:ph type="title"/>
          </p:nvPr>
        </p:nvSpPr>
        <p:spPr>
          <a:prstGeom prst="rect">
            <a:avLst/>
          </a:prstGeom>
        </p:spPr>
        <p:txBody>
          <a:bodyPr vert="horz" wrap="square" lIns="0" tIns="12700" rIns="0" bIns="0" rtlCol="0">
            <a:spAutoFit/>
          </a:bodyPr>
          <a:lstStyle/>
          <a:p>
            <a:pPr marL="841375">
              <a:lnSpc>
                <a:spcPct val="100000"/>
              </a:lnSpc>
              <a:spcBef>
                <a:spcPts val="100"/>
              </a:spcBef>
            </a:pPr>
            <a:r>
              <a:rPr spc="-40" dirty="0">
                <a:solidFill>
                  <a:schemeClr val="bg1"/>
                </a:solidFill>
              </a:rPr>
              <a:t>IMPACT</a:t>
            </a:r>
            <a:r>
              <a:rPr spc="-350" dirty="0">
                <a:solidFill>
                  <a:schemeClr val="bg1"/>
                </a:solidFill>
              </a:rPr>
              <a:t> </a:t>
            </a:r>
            <a:r>
              <a:rPr dirty="0">
                <a:solidFill>
                  <a:schemeClr val="bg1"/>
                </a:solidFill>
              </a:rPr>
              <a:t>AND</a:t>
            </a:r>
            <a:r>
              <a:rPr spc="-35" dirty="0">
                <a:solidFill>
                  <a:schemeClr val="bg1"/>
                </a:solidFill>
              </a:rPr>
              <a:t> </a:t>
            </a:r>
            <a:r>
              <a:rPr spc="-10" dirty="0">
                <a:solidFill>
                  <a:schemeClr val="bg1"/>
                </a:solidFill>
              </a:rPr>
              <a:t>BENEFITS</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pic>
        <p:nvPicPr>
          <p:cNvPr id="14" name="Picture 13">
            <a:extLst>
              <a:ext uri="{FF2B5EF4-FFF2-40B4-BE49-F238E27FC236}">
                <a16:creationId xmlns:a16="http://schemas.microsoft.com/office/drawing/2014/main" id="{308D0F00-3120-87F1-1B5A-BB01DD9D1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4113390"/>
            <a:ext cx="3887971" cy="2109161"/>
          </a:xfrm>
          <a:prstGeom prst="rect">
            <a:avLst/>
          </a:prstGeom>
          <a:effectLst>
            <a:softEdge rad="25400"/>
          </a:effectLst>
        </p:spPr>
      </p:pic>
      <p:sp>
        <p:nvSpPr>
          <p:cNvPr id="5" name="TextBox 4">
            <a:extLst>
              <a:ext uri="{FF2B5EF4-FFF2-40B4-BE49-F238E27FC236}">
                <a16:creationId xmlns:a16="http://schemas.microsoft.com/office/drawing/2014/main" id="{FBFC33E1-8ED1-4CD5-667A-4D7C6D9DB2C6}"/>
              </a:ext>
            </a:extLst>
          </p:cNvPr>
          <p:cNvSpPr txBox="1"/>
          <p:nvPr/>
        </p:nvSpPr>
        <p:spPr>
          <a:xfrm>
            <a:off x="276226" y="1143952"/>
            <a:ext cx="11639550" cy="4926990"/>
          </a:xfrm>
          <a:prstGeom prst="rect">
            <a:avLst/>
          </a:prstGeom>
          <a:noFill/>
        </p:spPr>
        <p:txBody>
          <a:bodyPr wrap="square" numCol="2" rtlCol="0">
            <a:spAutoFit/>
          </a:bodyPr>
          <a:lstStyle/>
          <a:p>
            <a:pPr marL="12700" algn="just">
              <a:lnSpc>
                <a:spcPts val="2350"/>
              </a:lnSpc>
              <a:spcBef>
                <a:spcPts val="105"/>
              </a:spcBef>
            </a:pPr>
            <a:r>
              <a:rPr lang="en-US" sz="2400" b="1" dirty="0">
                <a:solidFill>
                  <a:srgbClr val="111111"/>
                </a:solidFill>
                <a:latin typeface="Calibri"/>
                <a:cs typeface="Calibri"/>
              </a:rPr>
              <a:t>Impact</a:t>
            </a:r>
            <a:r>
              <a:rPr lang="en-US" sz="2400" b="1" spc="-80" dirty="0">
                <a:solidFill>
                  <a:srgbClr val="111111"/>
                </a:solidFill>
                <a:latin typeface="Calibri"/>
                <a:cs typeface="Calibri"/>
              </a:rPr>
              <a:t> </a:t>
            </a:r>
            <a:r>
              <a:rPr lang="en-US" sz="2400" b="1" dirty="0">
                <a:solidFill>
                  <a:srgbClr val="111111"/>
                </a:solidFill>
                <a:latin typeface="Calibri"/>
                <a:cs typeface="Calibri"/>
              </a:rPr>
              <a:t>on</a:t>
            </a:r>
            <a:r>
              <a:rPr lang="en-US" sz="2400" b="1" spc="-60" dirty="0">
                <a:solidFill>
                  <a:srgbClr val="111111"/>
                </a:solidFill>
                <a:latin typeface="Calibri"/>
                <a:cs typeface="Calibri"/>
              </a:rPr>
              <a:t> </a:t>
            </a:r>
            <a:r>
              <a:rPr lang="en-US" sz="2400" b="1" spc="-30" dirty="0">
                <a:solidFill>
                  <a:srgbClr val="111111"/>
                </a:solidFill>
                <a:latin typeface="Calibri"/>
                <a:cs typeface="Calibri"/>
              </a:rPr>
              <a:t>Target</a:t>
            </a:r>
            <a:r>
              <a:rPr lang="en-US" sz="2400" b="1" spc="-145" dirty="0">
                <a:solidFill>
                  <a:srgbClr val="111111"/>
                </a:solidFill>
                <a:latin typeface="Calibri"/>
                <a:cs typeface="Calibri"/>
              </a:rPr>
              <a:t> </a:t>
            </a:r>
            <a:r>
              <a:rPr lang="en-US" sz="2400" b="1" spc="-10" dirty="0">
                <a:solidFill>
                  <a:srgbClr val="111111"/>
                </a:solidFill>
                <a:latin typeface="Calibri"/>
                <a:cs typeface="Calibri"/>
              </a:rPr>
              <a:t>Audience:</a:t>
            </a:r>
            <a:endParaRPr lang="en-US" sz="2400" dirty="0">
              <a:latin typeface="Calibri"/>
              <a:cs typeface="Calibri"/>
            </a:endParaRPr>
          </a:p>
          <a:p>
            <a:pPr marL="119380" indent="-106680" algn="just">
              <a:lnSpc>
                <a:spcPts val="2600"/>
              </a:lnSpc>
              <a:buSzPct val="105000"/>
              <a:buFont typeface="Arial"/>
              <a:buChar char="•"/>
              <a:tabLst>
                <a:tab pos="119380" algn="l"/>
              </a:tabLst>
            </a:pPr>
            <a:r>
              <a:rPr lang="en-US" sz="2000" b="1" spc="-10" dirty="0">
                <a:solidFill>
                  <a:srgbClr val="111111"/>
                </a:solidFill>
                <a:latin typeface="Calibri"/>
                <a:cs typeface="Calibri"/>
              </a:rPr>
              <a:t>Enhanced</a:t>
            </a:r>
            <a:r>
              <a:rPr lang="en-US" sz="2000" b="1" spc="-50" dirty="0">
                <a:solidFill>
                  <a:srgbClr val="111111"/>
                </a:solidFill>
                <a:latin typeface="Calibri"/>
                <a:cs typeface="Calibri"/>
              </a:rPr>
              <a:t> </a:t>
            </a:r>
            <a:r>
              <a:rPr lang="en-US" sz="2000" b="1" spc="-10" dirty="0">
                <a:solidFill>
                  <a:srgbClr val="111111"/>
                </a:solidFill>
                <a:latin typeface="Calibri"/>
                <a:cs typeface="Calibri"/>
              </a:rPr>
              <a:t>Visualization:</a:t>
            </a:r>
            <a:endParaRPr lang="en-US" sz="2000" dirty="0">
              <a:latin typeface="Calibri"/>
              <a:cs typeface="Calibri"/>
            </a:endParaRPr>
          </a:p>
          <a:p>
            <a:pPr marL="120650" marR="52705" indent="53340" algn="just">
              <a:lnSpc>
                <a:spcPts val="2510"/>
              </a:lnSpc>
              <a:spcBef>
                <a:spcPts val="95"/>
              </a:spcBef>
            </a:pPr>
            <a:r>
              <a:rPr lang="en-US" sz="2000" dirty="0">
                <a:solidFill>
                  <a:srgbClr val="111111"/>
                </a:solidFill>
                <a:latin typeface="Calibri"/>
                <a:cs typeface="Calibri"/>
              </a:rPr>
              <a:t>Provides smooth, continuous videos of satellite imagery, improving the visualization of dynamic phenomena like moving clouds.</a:t>
            </a:r>
          </a:p>
          <a:p>
            <a:pPr marL="120650" indent="-108585" algn="just">
              <a:lnSpc>
                <a:spcPts val="2590"/>
              </a:lnSpc>
              <a:buSzPct val="105000"/>
              <a:buFont typeface="Arial"/>
              <a:buChar char="•"/>
              <a:tabLst>
                <a:tab pos="121285" algn="l"/>
              </a:tabLst>
            </a:pPr>
            <a:endParaRPr lang="en-US" sz="2000" b="1" spc="-10" dirty="0">
              <a:solidFill>
                <a:srgbClr val="111111"/>
              </a:solidFill>
              <a:latin typeface="Calibri"/>
              <a:cs typeface="Calibri"/>
            </a:endParaRPr>
          </a:p>
          <a:p>
            <a:pPr marL="119380" indent="-106680" algn="just">
              <a:lnSpc>
                <a:spcPts val="2600"/>
              </a:lnSpc>
              <a:buSzPct val="105000"/>
              <a:buFont typeface="Arial"/>
              <a:buChar char="•"/>
              <a:tabLst>
                <a:tab pos="119380" algn="l"/>
              </a:tabLst>
            </a:pPr>
            <a:r>
              <a:rPr lang="en-US" sz="2000" b="1" spc="-10" dirty="0">
                <a:solidFill>
                  <a:srgbClr val="111111"/>
                </a:solidFill>
                <a:latin typeface="Calibri"/>
                <a:cs typeface="Calibri"/>
              </a:rPr>
              <a:t>Accessibility:</a:t>
            </a:r>
            <a:endParaRPr lang="en-US" sz="2000" dirty="0">
              <a:latin typeface="Calibri"/>
              <a:cs typeface="Calibri"/>
            </a:endParaRPr>
          </a:p>
          <a:p>
            <a:pPr marL="120650" marR="52705" indent="53340" algn="just">
              <a:lnSpc>
                <a:spcPts val="2510"/>
              </a:lnSpc>
              <a:spcBef>
                <a:spcPts val="95"/>
              </a:spcBef>
            </a:pPr>
            <a:r>
              <a:rPr lang="en-US" sz="2000" dirty="0">
                <a:solidFill>
                  <a:srgbClr val="111111"/>
                </a:solidFill>
                <a:latin typeface="Calibri"/>
                <a:cs typeface="Calibri"/>
              </a:rPr>
              <a:t>Makes</a:t>
            </a:r>
            <a:r>
              <a:rPr lang="en-US" sz="2000" spc="-35" dirty="0">
                <a:solidFill>
                  <a:srgbClr val="111111"/>
                </a:solidFill>
                <a:latin typeface="Calibri"/>
                <a:cs typeface="Calibri"/>
              </a:rPr>
              <a:t> </a:t>
            </a:r>
            <a:r>
              <a:rPr lang="en-US" sz="2000" dirty="0">
                <a:solidFill>
                  <a:srgbClr val="111111"/>
                </a:solidFill>
                <a:latin typeface="Calibri"/>
                <a:cs typeface="Calibri"/>
              </a:rPr>
              <a:t>satellite</a:t>
            </a:r>
            <a:r>
              <a:rPr lang="en-US" sz="2000" spc="-35" dirty="0">
                <a:solidFill>
                  <a:srgbClr val="111111"/>
                </a:solidFill>
                <a:latin typeface="Calibri"/>
                <a:cs typeface="Calibri"/>
              </a:rPr>
              <a:t> </a:t>
            </a:r>
            <a:r>
              <a:rPr lang="en-US" sz="2000" dirty="0">
                <a:solidFill>
                  <a:srgbClr val="111111"/>
                </a:solidFill>
                <a:latin typeface="Calibri"/>
                <a:cs typeface="Calibri"/>
              </a:rPr>
              <a:t>imagery</a:t>
            </a:r>
            <a:r>
              <a:rPr lang="en-US" sz="2000" spc="-40" dirty="0">
                <a:solidFill>
                  <a:srgbClr val="111111"/>
                </a:solidFill>
                <a:latin typeface="Calibri"/>
                <a:cs typeface="Calibri"/>
              </a:rPr>
              <a:t> </a:t>
            </a:r>
            <a:r>
              <a:rPr lang="en-US" sz="2000" dirty="0">
                <a:solidFill>
                  <a:srgbClr val="111111"/>
                </a:solidFill>
                <a:latin typeface="Calibri"/>
                <a:cs typeface="Calibri"/>
              </a:rPr>
              <a:t>more</a:t>
            </a:r>
            <a:r>
              <a:rPr lang="en-US" sz="2000" spc="-25" dirty="0">
                <a:solidFill>
                  <a:srgbClr val="111111"/>
                </a:solidFill>
                <a:latin typeface="Calibri"/>
                <a:cs typeface="Calibri"/>
              </a:rPr>
              <a:t> </a:t>
            </a:r>
            <a:r>
              <a:rPr lang="en-US" sz="2000" dirty="0">
                <a:solidFill>
                  <a:srgbClr val="111111"/>
                </a:solidFill>
                <a:latin typeface="Calibri"/>
                <a:cs typeface="Calibri"/>
              </a:rPr>
              <a:t>accessible</a:t>
            </a:r>
            <a:r>
              <a:rPr lang="en-US" sz="2000" spc="-60" dirty="0">
                <a:solidFill>
                  <a:srgbClr val="111111"/>
                </a:solidFill>
                <a:latin typeface="Calibri"/>
                <a:cs typeface="Calibri"/>
              </a:rPr>
              <a:t> </a:t>
            </a:r>
            <a:r>
              <a:rPr lang="en-US" sz="2000" dirty="0">
                <a:solidFill>
                  <a:srgbClr val="111111"/>
                </a:solidFill>
                <a:latin typeface="Calibri"/>
                <a:cs typeface="Calibri"/>
              </a:rPr>
              <a:t>and</a:t>
            </a:r>
            <a:r>
              <a:rPr lang="en-US" sz="2000" spc="-45" dirty="0">
                <a:solidFill>
                  <a:srgbClr val="111111"/>
                </a:solidFill>
                <a:latin typeface="Calibri"/>
                <a:cs typeface="Calibri"/>
              </a:rPr>
              <a:t> </a:t>
            </a:r>
            <a:r>
              <a:rPr lang="en-US" sz="2000" dirty="0">
                <a:solidFill>
                  <a:srgbClr val="111111"/>
                </a:solidFill>
                <a:latin typeface="Calibri"/>
                <a:cs typeface="Calibri"/>
              </a:rPr>
              <a:t>interactive</a:t>
            </a:r>
            <a:r>
              <a:rPr lang="en-US" sz="2000" spc="-35" dirty="0">
                <a:solidFill>
                  <a:srgbClr val="111111"/>
                </a:solidFill>
                <a:latin typeface="Calibri"/>
                <a:cs typeface="Calibri"/>
              </a:rPr>
              <a:t> </a:t>
            </a:r>
            <a:r>
              <a:rPr lang="en-US" sz="2000" dirty="0">
                <a:solidFill>
                  <a:srgbClr val="111111"/>
                </a:solidFill>
                <a:latin typeface="Calibri"/>
                <a:cs typeface="Calibri"/>
              </a:rPr>
              <a:t>for</a:t>
            </a:r>
            <a:r>
              <a:rPr lang="en-US" sz="2000" spc="-40" dirty="0">
                <a:solidFill>
                  <a:srgbClr val="111111"/>
                </a:solidFill>
                <a:latin typeface="Calibri"/>
                <a:cs typeface="Calibri"/>
              </a:rPr>
              <a:t> </a:t>
            </a:r>
            <a:r>
              <a:rPr lang="en-US" sz="2000" dirty="0">
                <a:solidFill>
                  <a:srgbClr val="111111"/>
                </a:solidFill>
                <a:latin typeface="Calibri"/>
                <a:cs typeface="Calibri"/>
              </a:rPr>
              <a:t>developers</a:t>
            </a:r>
            <a:r>
              <a:rPr lang="en-US" sz="2000" spc="-60" dirty="0">
                <a:solidFill>
                  <a:srgbClr val="111111"/>
                </a:solidFill>
                <a:latin typeface="Calibri"/>
                <a:cs typeface="Calibri"/>
              </a:rPr>
              <a:t> </a:t>
            </a:r>
            <a:r>
              <a:rPr lang="en-US" sz="2000" dirty="0">
                <a:solidFill>
                  <a:srgbClr val="111111"/>
                </a:solidFill>
                <a:latin typeface="Calibri"/>
                <a:cs typeface="Calibri"/>
              </a:rPr>
              <a:t>and</a:t>
            </a:r>
            <a:r>
              <a:rPr lang="en-US" sz="2000" spc="-45" dirty="0">
                <a:solidFill>
                  <a:srgbClr val="111111"/>
                </a:solidFill>
                <a:latin typeface="Calibri"/>
                <a:cs typeface="Calibri"/>
              </a:rPr>
              <a:t> </a:t>
            </a:r>
            <a:r>
              <a:rPr lang="en-US" sz="2000" spc="-20" dirty="0">
                <a:solidFill>
                  <a:srgbClr val="111111"/>
                </a:solidFill>
                <a:latin typeface="Calibri"/>
                <a:cs typeface="Calibri"/>
              </a:rPr>
              <a:t>end-</a:t>
            </a:r>
            <a:r>
              <a:rPr lang="en-US" sz="2000" dirty="0">
                <a:solidFill>
                  <a:srgbClr val="111111"/>
                </a:solidFill>
                <a:latin typeface="Calibri"/>
                <a:cs typeface="Calibri"/>
              </a:rPr>
              <a:t>users</a:t>
            </a:r>
            <a:r>
              <a:rPr lang="en-US" sz="2000" spc="-50" dirty="0">
                <a:solidFill>
                  <a:srgbClr val="111111"/>
                </a:solidFill>
                <a:latin typeface="Calibri"/>
                <a:cs typeface="Calibri"/>
              </a:rPr>
              <a:t> </a:t>
            </a:r>
            <a:r>
              <a:rPr lang="en-US" sz="2000" dirty="0">
                <a:solidFill>
                  <a:srgbClr val="111111"/>
                </a:solidFill>
                <a:latin typeface="Calibri"/>
                <a:cs typeface="Calibri"/>
              </a:rPr>
              <a:t>through</a:t>
            </a:r>
            <a:r>
              <a:rPr lang="en-US" sz="2000" spc="-65" dirty="0">
                <a:solidFill>
                  <a:srgbClr val="111111"/>
                </a:solidFill>
                <a:latin typeface="Calibri"/>
                <a:cs typeface="Calibri"/>
              </a:rPr>
              <a:t> </a:t>
            </a:r>
            <a:r>
              <a:rPr lang="en-US" sz="2000" spc="-50" dirty="0">
                <a:solidFill>
                  <a:srgbClr val="111111"/>
                </a:solidFill>
                <a:latin typeface="Calibri"/>
                <a:cs typeface="Calibri"/>
              </a:rPr>
              <a:t>a </a:t>
            </a:r>
            <a:r>
              <a:rPr lang="en-US" sz="2000" spc="-25" dirty="0">
                <a:solidFill>
                  <a:srgbClr val="111111"/>
                </a:solidFill>
                <a:latin typeface="Calibri"/>
                <a:cs typeface="Calibri"/>
              </a:rPr>
              <a:t>user-</a:t>
            </a:r>
            <a:r>
              <a:rPr lang="en-US" sz="2000" dirty="0">
                <a:solidFill>
                  <a:srgbClr val="111111"/>
                </a:solidFill>
                <a:latin typeface="Calibri"/>
                <a:cs typeface="Calibri"/>
              </a:rPr>
              <a:t>friendly</a:t>
            </a:r>
            <a:r>
              <a:rPr lang="en-US" sz="2000" spc="20" dirty="0">
                <a:solidFill>
                  <a:srgbClr val="111111"/>
                </a:solidFill>
                <a:latin typeface="Calibri"/>
                <a:cs typeface="Calibri"/>
              </a:rPr>
              <a:t> </a:t>
            </a:r>
            <a:r>
              <a:rPr lang="en-US" sz="2000" spc="-10" dirty="0">
                <a:solidFill>
                  <a:srgbClr val="111111"/>
                </a:solidFill>
                <a:latin typeface="Calibri"/>
                <a:cs typeface="Calibri"/>
              </a:rPr>
              <a:t>interface.</a:t>
            </a:r>
            <a:endParaRPr lang="en-US" sz="2000" dirty="0">
              <a:latin typeface="Calibri"/>
              <a:cs typeface="Calibri"/>
            </a:endParaRPr>
          </a:p>
          <a:p>
            <a:pPr marL="120650" marR="52705" indent="53340" algn="just">
              <a:lnSpc>
                <a:spcPts val="2510"/>
              </a:lnSpc>
              <a:spcBef>
                <a:spcPts val="95"/>
              </a:spcBef>
            </a:pPr>
            <a:endParaRPr lang="en-US" sz="2000" dirty="0">
              <a:latin typeface="Calibri"/>
              <a:cs typeface="Calibri"/>
            </a:endParaRPr>
          </a:p>
          <a:p>
            <a:pPr marL="120650" indent="-108585" algn="just">
              <a:lnSpc>
                <a:spcPts val="2430"/>
              </a:lnSpc>
              <a:buSzPct val="105000"/>
              <a:buFont typeface="Arial"/>
              <a:buChar char="•"/>
              <a:tabLst>
                <a:tab pos="121285" algn="l"/>
              </a:tabLst>
            </a:pPr>
            <a:r>
              <a:rPr lang="en-US" sz="2000" b="1" spc="-25" dirty="0">
                <a:solidFill>
                  <a:srgbClr val="111111"/>
                </a:solidFill>
                <a:latin typeface="Calibri"/>
                <a:cs typeface="Calibri"/>
              </a:rPr>
              <a:t>Real-</a:t>
            </a:r>
            <a:r>
              <a:rPr lang="en-US" sz="2000" b="1" dirty="0">
                <a:solidFill>
                  <a:srgbClr val="111111"/>
                </a:solidFill>
                <a:latin typeface="Calibri"/>
                <a:cs typeface="Calibri"/>
              </a:rPr>
              <a:t>Time</a:t>
            </a:r>
            <a:r>
              <a:rPr lang="en-US" sz="2000" b="1" spc="5" dirty="0">
                <a:solidFill>
                  <a:srgbClr val="111111"/>
                </a:solidFill>
                <a:latin typeface="Calibri"/>
                <a:cs typeface="Calibri"/>
              </a:rPr>
              <a:t> </a:t>
            </a:r>
            <a:r>
              <a:rPr lang="en-US" sz="2000" b="1" spc="-10" dirty="0">
                <a:solidFill>
                  <a:srgbClr val="111111"/>
                </a:solidFill>
                <a:latin typeface="Calibri"/>
                <a:cs typeface="Calibri"/>
              </a:rPr>
              <a:t>Monitoring:</a:t>
            </a:r>
            <a:endParaRPr lang="en-US" sz="2000" spc="-10" dirty="0">
              <a:solidFill>
                <a:srgbClr val="111111"/>
              </a:solidFill>
              <a:latin typeface="Calibri"/>
              <a:cs typeface="Calibri"/>
            </a:endParaRPr>
          </a:p>
          <a:p>
            <a:pPr marL="118745" algn="just">
              <a:lnSpc>
                <a:spcPct val="100000"/>
              </a:lnSpc>
              <a:spcBef>
                <a:spcPts val="145"/>
              </a:spcBef>
            </a:pPr>
            <a:r>
              <a:rPr lang="en-US" sz="2000" dirty="0">
                <a:latin typeface="Calibri"/>
                <a:cs typeface="Calibri"/>
              </a:rPr>
              <a:t>Enables	real-time monitoring of environmental changes, aiding in weather forecasting and disaster management.</a:t>
            </a:r>
          </a:p>
          <a:p>
            <a:pPr marL="118745" algn="just">
              <a:lnSpc>
                <a:spcPct val="100000"/>
              </a:lnSpc>
              <a:spcBef>
                <a:spcPts val="145"/>
              </a:spcBef>
            </a:pPr>
            <a:endParaRPr lang="en-US" sz="2000" dirty="0">
              <a:latin typeface="Calibri"/>
              <a:cs typeface="Calibri"/>
            </a:endParaRPr>
          </a:p>
          <a:p>
            <a:pPr marL="119380" indent="-106680" algn="just">
              <a:lnSpc>
                <a:spcPct val="100000"/>
              </a:lnSpc>
              <a:spcBef>
                <a:spcPts val="229"/>
              </a:spcBef>
              <a:buSzPct val="105000"/>
              <a:buFont typeface="Arial"/>
              <a:buChar char="•"/>
              <a:tabLst>
                <a:tab pos="119380" algn="l"/>
              </a:tabLst>
            </a:pPr>
            <a:r>
              <a:rPr lang="en-US" sz="2000" b="1" spc="-15" dirty="0">
                <a:solidFill>
                  <a:srgbClr val="111111"/>
                </a:solidFill>
                <a:latin typeface="Calibri"/>
                <a:cs typeface="Calibri"/>
              </a:rPr>
              <a:t>Cost-</a:t>
            </a:r>
            <a:r>
              <a:rPr lang="en-US" sz="2000" b="1" spc="-10" dirty="0">
                <a:solidFill>
                  <a:srgbClr val="111111"/>
                </a:solidFill>
                <a:latin typeface="Calibri"/>
                <a:cs typeface="Calibri"/>
              </a:rPr>
              <a:t>Effective:</a:t>
            </a:r>
            <a:endParaRPr lang="en-US" sz="2000" dirty="0">
              <a:latin typeface="Calibri"/>
              <a:cs typeface="Calibri"/>
            </a:endParaRPr>
          </a:p>
          <a:p>
            <a:pPr marL="175260" algn="just">
              <a:lnSpc>
                <a:spcPts val="2295"/>
              </a:lnSpc>
              <a:spcBef>
                <a:spcPts val="130"/>
              </a:spcBef>
            </a:pPr>
            <a:r>
              <a:rPr lang="en-US" sz="2000" dirty="0">
                <a:solidFill>
                  <a:srgbClr val="111111"/>
                </a:solidFill>
                <a:latin typeface="Calibri"/>
                <a:cs typeface="Calibri"/>
              </a:rPr>
              <a:t>Utilizes</a:t>
            </a:r>
            <a:r>
              <a:rPr lang="en-US" sz="2000" spc="-65" dirty="0">
                <a:solidFill>
                  <a:srgbClr val="111111"/>
                </a:solidFill>
                <a:latin typeface="Calibri"/>
                <a:cs typeface="Calibri"/>
              </a:rPr>
              <a:t> </a:t>
            </a:r>
            <a:r>
              <a:rPr lang="en-US" sz="2000" spc="-20" dirty="0">
                <a:solidFill>
                  <a:srgbClr val="111111"/>
                </a:solidFill>
                <a:latin typeface="Calibri"/>
                <a:cs typeface="Calibri"/>
              </a:rPr>
              <a:t>open-</a:t>
            </a:r>
            <a:r>
              <a:rPr lang="en-US" sz="2000" dirty="0">
                <a:solidFill>
                  <a:srgbClr val="111111"/>
                </a:solidFill>
                <a:latin typeface="Calibri"/>
                <a:cs typeface="Calibri"/>
              </a:rPr>
              <a:t>source</a:t>
            </a:r>
            <a:r>
              <a:rPr lang="en-US" sz="2000" spc="-60" dirty="0">
                <a:solidFill>
                  <a:srgbClr val="111111"/>
                </a:solidFill>
                <a:latin typeface="Calibri"/>
                <a:cs typeface="Calibri"/>
              </a:rPr>
              <a:t> </a:t>
            </a:r>
            <a:r>
              <a:rPr lang="en-US" sz="2000" dirty="0">
                <a:solidFill>
                  <a:srgbClr val="111111"/>
                </a:solidFill>
                <a:latin typeface="Calibri"/>
                <a:cs typeface="Calibri"/>
              </a:rPr>
              <a:t>technologies,</a:t>
            </a:r>
            <a:r>
              <a:rPr lang="en-US" sz="2000" spc="-70" dirty="0">
                <a:solidFill>
                  <a:srgbClr val="111111"/>
                </a:solidFill>
                <a:latin typeface="Calibri"/>
                <a:cs typeface="Calibri"/>
              </a:rPr>
              <a:t> </a:t>
            </a:r>
            <a:r>
              <a:rPr lang="en-US" sz="2000" dirty="0">
                <a:solidFill>
                  <a:srgbClr val="111111"/>
                </a:solidFill>
                <a:latin typeface="Calibri"/>
                <a:cs typeface="Calibri"/>
              </a:rPr>
              <a:t>reducing</a:t>
            </a:r>
            <a:r>
              <a:rPr lang="en-US" sz="2000" spc="-80" dirty="0">
                <a:solidFill>
                  <a:srgbClr val="111111"/>
                </a:solidFill>
                <a:latin typeface="Calibri"/>
                <a:cs typeface="Calibri"/>
              </a:rPr>
              <a:t> </a:t>
            </a:r>
            <a:r>
              <a:rPr lang="en-US" sz="2000" dirty="0">
                <a:solidFill>
                  <a:srgbClr val="111111"/>
                </a:solidFill>
                <a:latin typeface="Calibri"/>
                <a:cs typeface="Calibri"/>
              </a:rPr>
              <a:t>costs</a:t>
            </a:r>
            <a:r>
              <a:rPr lang="en-US" sz="2000" spc="-35" dirty="0">
                <a:solidFill>
                  <a:srgbClr val="111111"/>
                </a:solidFill>
                <a:latin typeface="Calibri"/>
                <a:cs typeface="Calibri"/>
              </a:rPr>
              <a:t> </a:t>
            </a:r>
            <a:r>
              <a:rPr lang="en-US" sz="2000" dirty="0">
                <a:solidFill>
                  <a:srgbClr val="111111"/>
                </a:solidFill>
                <a:latin typeface="Calibri"/>
                <a:cs typeface="Calibri"/>
              </a:rPr>
              <a:t>and</a:t>
            </a:r>
            <a:r>
              <a:rPr lang="en-US" sz="2000" spc="-35" dirty="0">
                <a:solidFill>
                  <a:srgbClr val="111111"/>
                </a:solidFill>
                <a:latin typeface="Calibri"/>
                <a:cs typeface="Calibri"/>
              </a:rPr>
              <a:t> </a:t>
            </a:r>
            <a:r>
              <a:rPr lang="en-US" sz="2000" dirty="0">
                <a:solidFill>
                  <a:srgbClr val="111111"/>
                </a:solidFill>
                <a:latin typeface="Calibri"/>
                <a:cs typeface="Calibri"/>
              </a:rPr>
              <a:t>making</a:t>
            </a:r>
            <a:r>
              <a:rPr lang="en-US" sz="2000" spc="-30" dirty="0">
                <a:solidFill>
                  <a:srgbClr val="111111"/>
                </a:solidFill>
                <a:latin typeface="Calibri"/>
                <a:cs typeface="Calibri"/>
              </a:rPr>
              <a:t> </a:t>
            </a:r>
            <a:r>
              <a:rPr lang="en-US" sz="2000" dirty="0">
                <a:solidFill>
                  <a:srgbClr val="111111"/>
                </a:solidFill>
                <a:latin typeface="Calibri"/>
                <a:cs typeface="Calibri"/>
              </a:rPr>
              <a:t>the</a:t>
            </a:r>
            <a:r>
              <a:rPr lang="en-US" sz="2000" spc="-60" dirty="0">
                <a:solidFill>
                  <a:srgbClr val="111111"/>
                </a:solidFill>
                <a:latin typeface="Calibri"/>
                <a:cs typeface="Calibri"/>
              </a:rPr>
              <a:t> </a:t>
            </a:r>
            <a:r>
              <a:rPr lang="en-US" sz="2000" dirty="0">
                <a:solidFill>
                  <a:srgbClr val="111111"/>
                </a:solidFill>
                <a:latin typeface="Calibri"/>
                <a:cs typeface="Calibri"/>
              </a:rPr>
              <a:t>solution</a:t>
            </a:r>
            <a:r>
              <a:rPr lang="en-US" sz="2000" spc="-45" dirty="0">
                <a:solidFill>
                  <a:srgbClr val="111111"/>
                </a:solidFill>
                <a:latin typeface="Calibri"/>
                <a:cs typeface="Calibri"/>
              </a:rPr>
              <a:t> </a:t>
            </a:r>
            <a:r>
              <a:rPr lang="en-US" sz="2000" dirty="0">
                <a:solidFill>
                  <a:srgbClr val="111111"/>
                </a:solidFill>
                <a:latin typeface="Calibri"/>
                <a:cs typeface="Calibri"/>
              </a:rPr>
              <a:t>economically</a:t>
            </a:r>
            <a:r>
              <a:rPr lang="en-US" sz="2000" spc="-70" dirty="0">
                <a:solidFill>
                  <a:srgbClr val="111111"/>
                </a:solidFill>
                <a:latin typeface="Calibri"/>
                <a:cs typeface="Calibri"/>
              </a:rPr>
              <a:t> </a:t>
            </a:r>
            <a:r>
              <a:rPr lang="en-US" sz="2000" spc="-10" dirty="0">
                <a:solidFill>
                  <a:srgbClr val="111111"/>
                </a:solidFill>
                <a:latin typeface="Calibri"/>
                <a:cs typeface="Calibri"/>
              </a:rPr>
              <a:t>viable.</a:t>
            </a:r>
          </a:p>
          <a:p>
            <a:pPr marL="175260" algn="just">
              <a:lnSpc>
                <a:spcPts val="2295"/>
              </a:lnSpc>
              <a:spcBef>
                <a:spcPts val="130"/>
              </a:spcBef>
            </a:pPr>
            <a:endParaRPr lang="en-US" sz="2000" dirty="0">
              <a:latin typeface="Calibri"/>
              <a:cs typeface="Calibri"/>
            </a:endParaRPr>
          </a:p>
          <a:p>
            <a:pPr marL="13335" marR="929640" indent="-1270" algn="just">
              <a:lnSpc>
                <a:spcPts val="2470"/>
              </a:lnSpc>
              <a:spcBef>
                <a:spcPts val="114"/>
              </a:spcBef>
              <a:buSzPct val="105000"/>
              <a:buFont typeface="Arial"/>
              <a:buChar char="•"/>
              <a:tabLst>
                <a:tab pos="122555" algn="l"/>
              </a:tabLst>
            </a:pPr>
            <a:r>
              <a:rPr lang="en-US" sz="2000" b="1" spc="-10" dirty="0">
                <a:solidFill>
                  <a:srgbClr val="111111"/>
                </a:solidFill>
                <a:latin typeface="Calibri"/>
                <a:cs typeface="Calibri"/>
              </a:rPr>
              <a:t>Scalability:</a:t>
            </a:r>
            <a:r>
              <a:rPr lang="en-US" sz="2000" b="1" spc="-155" dirty="0">
                <a:solidFill>
                  <a:srgbClr val="111111"/>
                </a:solidFill>
                <a:latin typeface="Calibri"/>
                <a:cs typeface="Calibri"/>
              </a:rPr>
              <a:t> </a:t>
            </a:r>
          </a:p>
          <a:p>
            <a:pPr marL="175260" algn="just">
              <a:lnSpc>
                <a:spcPts val="2295"/>
              </a:lnSpc>
              <a:spcBef>
                <a:spcPts val="130"/>
              </a:spcBef>
            </a:pPr>
            <a:r>
              <a:rPr lang="en-US" sz="2000" dirty="0">
                <a:solidFill>
                  <a:srgbClr val="111111"/>
                </a:solidFill>
                <a:latin typeface="Calibri"/>
                <a:cs typeface="Calibri"/>
              </a:rPr>
              <a:t>The</a:t>
            </a:r>
            <a:r>
              <a:rPr lang="en-US" sz="2000" spc="-50" dirty="0">
                <a:solidFill>
                  <a:srgbClr val="111111"/>
                </a:solidFill>
                <a:latin typeface="Calibri"/>
                <a:cs typeface="Calibri"/>
              </a:rPr>
              <a:t> </a:t>
            </a:r>
            <a:r>
              <a:rPr lang="en-US" sz="2000" dirty="0">
                <a:solidFill>
                  <a:srgbClr val="111111"/>
                </a:solidFill>
                <a:latin typeface="Calibri"/>
                <a:cs typeface="Calibri"/>
              </a:rPr>
              <a:t>system</a:t>
            </a:r>
            <a:r>
              <a:rPr lang="en-US" sz="2000" spc="-30" dirty="0">
                <a:solidFill>
                  <a:srgbClr val="111111"/>
                </a:solidFill>
                <a:latin typeface="Calibri"/>
                <a:cs typeface="Calibri"/>
              </a:rPr>
              <a:t> </a:t>
            </a:r>
            <a:r>
              <a:rPr lang="en-US" sz="2000" dirty="0">
                <a:solidFill>
                  <a:srgbClr val="111111"/>
                </a:solidFill>
                <a:latin typeface="Calibri"/>
                <a:cs typeface="Calibri"/>
              </a:rPr>
              <a:t>can</a:t>
            </a:r>
            <a:r>
              <a:rPr lang="en-US" sz="2000" spc="-45" dirty="0">
                <a:solidFill>
                  <a:srgbClr val="111111"/>
                </a:solidFill>
                <a:latin typeface="Calibri"/>
                <a:cs typeface="Calibri"/>
              </a:rPr>
              <a:t> </a:t>
            </a:r>
            <a:r>
              <a:rPr lang="en-US" sz="2000" dirty="0">
                <a:solidFill>
                  <a:srgbClr val="111111"/>
                </a:solidFill>
                <a:latin typeface="Calibri"/>
                <a:cs typeface="Calibri"/>
              </a:rPr>
              <a:t>handle</a:t>
            </a:r>
            <a:r>
              <a:rPr lang="en-US" sz="2000" spc="-60" dirty="0">
                <a:solidFill>
                  <a:srgbClr val="111111"/>
                </a:solidFill>
                <a:latin typeface="Calibri"/>
                <a:cs typeface="Calibri"/>
              </a:rPr>
              <a:t> </a:t>
            </a:r>
            <a:r>
              <a:rPr lang="en-US" sz="2000" dirty="0">
                <a:solidFill>
                  <a:srgbClr val="111111"/>
                </a:solidFill>
                <a:latin typeface="Calibri"/>
                <a:cs typeface="Calibri"/>
              </a:rPr>
              <a:t>large</a:t>
            </a:r>
            <a:r>
              <a:rPr lang="en-US" sz="2000" spc="-35" dirty="0">
                <a:solidFill>
                  <a:srgbClr val="111111"/>
                </a:solidFill>
                <a:latin typeface="Calibri"/>
                <a:cs typeface="Calibri"/>
              </a:rPr>
              <a:t> </a:t>
            </a:r>
            <a:r>
              <a:rPr lang="en-US" sz="2000" dirty="0">
                <a:solidFill>
                  <a:srgbClr val="111111"/>
                </a:solidFill>
                <a:latin typeface="Calibri"/>
                <a:cs typeface="Calibri"/>
              </a:rPr>
              <a:t>volumes</a:t>
            </a:r>
            <a:r>
              <a:rPr lang="en-US" sz="2000" spc="-25" dirty="0">
                <a:solidFill>
                  <a:srgbClr val="111111"/>
                </a:solidFill>
                <a:latin typeface="Calibri"/>
                <a:cs typeface="Calibri"/>
              </a:rPr>
              <a:t> </a:t>
            </a:r>
            <a:r>
              <a:rPr lang="en-US" sz="2000" dirty="0">
                <a:solidFill>
                  <a:srgbClr val="111111"/>
                </a:solidFill>
                <a:latin typeface="Calibri"/>
                <a:cs typeface="Calibri"/>
              </a:rPr>
              <a:t>of</a:t>
            </a:r>
            <a:r>
              <a:rPr lang="en-US" sz="2000" spc="-40" dirty="0">
                <a:solidFill>
                  <a:srgbClr val="111111"/>
                </a:solidFill>
                <a:latin typeface="Calibri"/>
                <a:cs typeface="Calibri"/>
              </a:rPr>
              <a:t> </a:t>
            </a:r>
            <a:r>
              <a:rPr lang="en-US" sz="2000" dirty="0">
                <a:solidFill>
                  <a:srgbClr val="111111"/>
                </a:solidFill>
                <a:latin typeface="Calibri"/>
                <a:cs typeface="Calibri"/>
              </a:rPr>
              <a:t>data,</a:t>
            </a:r>
            <a:r>
              <a:rPr lang="en-US" sz="2000" spc="-55" dirty="0">
                <a:solidFill>
                  <a:srgbClr val="111111"/>
                </a:solidFill>
                <a:latin typeface="Calibri"/>
                <a:cs typeface="Calibri"/>
              </a:rPr>
              <a:t> </a:t>
            </a:r>
            <a:r>
              <a:rPr lang="en-US" sz="2000" dirty="0">
                <a:solidFill>
                  <a:srgbClr val="111111"/>
                </a:solidFill>
                <a:latin typeface="Calibri"/>
                <a:cs typeface="Calibri"/>
              </a:rPr>
              <a:t>making</a:t>
            </a:r>
            <a:r>
              <a:rPr lang="en-US" sz="2000" spc="-35" dirty="0">
                <a:solidFill>
                  <a:srgbClr val="111111"/>
                </a:solidFill>
                <a:latin typeface="Calibri"/>
                <a:cs typeface="Calibri"/>
              </a:rPr>
              <a:t> </a:t>
            </a:r>
            <a:r>
              <a:rPr lang="en-US" sz="2000" dirty="0">
                <a:solidFill>
                  <a:srgbClr val="111111"/>
                </a:solidFill>
                <a:latin typeface="Calibri"/>
                <a:cs typeface="Calibri"/>
              </a:rPr>
              <a:t>it</a:t>
            </a:r>
            <a:r>
              <a:rPr lang="en-US" sz="2000" spc="-20" dirty="0">
                <a:solidFill>
                  <a:srgbClr val="111111"/>
                </a:solidFill>
                <a:latin typeface="Calibri"/>
                <a:cs typeface="Calibri"/>
              </a:rPr>
              <a:t> </a:t>
            </a:r>
            <a:r>
              <a:rPr lang="en-US" sz="2000" dirty="0">
                <a:solidFill>
                  <a:srgbClr val="111111"/>
                </a:solidFill>
                <a:latin typeface="Calibri"/>
                <a:cs typeface="Calibri"/>
              </a:rPr>
              <a:t>adaptable</a:t>
            </a:r>
            <a:r>
              <a:rPr lang="en-US" sz="2000" spc="-70" dirty="0">
                <a:solidFill>
                  <a:srgbClr val="111111"/>
                </a:solidFill>
                <a:latin typeface="Calibri"/>
                <a:cs typeface="Calibri"/>
              </a:rPr>
              <a:t> </a:t>
            </a:r>
            <a:r>
              <a:rPr lang="en-US" sz="2000" spc="-10" dirty="0" err="1">
                <a:solidFill>
                  <a:srgbClr val="111111"/>
                </a:solidFill>
                <a:latin typeface="Calibri"/>
                <a:cs typeface="Calibri"/>
              </a:rPr>
              <a:t>forvarious</a:t>
            </a:r>
            <a:r>
              <a:rPr lang="en-US" sz="2000" spc="-10" dirty="0">
                <a:solidFill>
                  <a:srgbClr val="111111"/>
                </a:solidFill>
                <a:latin typeface="Calibri"/>
                <a:cs typeface="Calibri"/>
              </a:rPr>
              <a:t> </a:t>
            </a:r>
            <a:r>
              <a:rPr lang="en-US" sz="2000" dirty="0">
                <a:solidFill>
                  <a:srgbClr val="111111"/>
                </a:solidFill>
                <a:latin typeface="Calibri"/>
                <a:cs typeface="Calibri"/>
              </a:rPr>
              <a:t>applications</a:t>
            </a:r>
            <a:r>
              <a:rPr lang="en-US" sz="2000" spc="-75" dirty="0">
                <a:solidFill>
                  <a:srgbClr val="111111"/>
                </a:solidFill>
                <a:latin typeface="Calibri"/>
                <a:cs typeface="Calibri"/>
              </a:rPr>
              <a:t> </a:t>
            </a:r>
            <a:r>
              <a:rPr lang="en-US" sz="2000" dirty="0">
                <a:solidFill>
                  <a:srgbClr val="111111"/>
                </a:solidFill>
                <a:latin typeface="Calibri"/>
                <a:cs typeface="Calibri"/>
              </a:rPr>
              <a:t>and</a:t>
            </a:r>
            <a:r>
              <a:rPr lang="en-US" sz="2000" spc="-40" dirty="0">
                <a:solidFill>
                  <a:srgbClr val="111111"/>
                </a:solidFill>
                <a:latin typeface="Calibri"/>
                <a:cs typeface="Calibri"/>
              </a:rPr>
              <a:t> </a:t>
            </a:r>
            <a:r>
              <a:rPr lang="en-US" sz="2000" dirty="0">
                <a:solidFill>
                  <a:srgbClr val="111111"/>
                </a:solidFill>
                <a:latin typeface="Calibri"/>
                <a:cs typeface="Calibri"/>
              </a:rPr>
              <a:t>scalable</a:t>
            </a:r>
            <a:r>
              <a:rPr lang="en-US" sz="2000" spc="-55" dirty="0">
                <a:solidFill>
                  <a:srgbClr val="111111"/>
                </a:solidFill>
                <a:latin typeface="Calibri"/>
                <a:cs typeface="Calibri"/>
              </a:rPr>
              <a:t> </a:t>
            </a:r>
            <a:r>
              <a:rPr lang="en-US" sz="2000" dirty="0">
                <a:solidFill>
                  <a:srgbClr val="111111"/>
                </a:solidFill>
                <a:latin typeface="Calibri"/>
                <a:cs typeface="Calibri"/>
              </a:rPr>
              <a:t>for</a:t>
            </a:r>
            <a:r>
              <a:rPr lang="en-US" sz="2000" spc="-45" dirty="0">
                <a:solidFill>
                  <a:srgbClr val="111111"/>
                </a:solidFill>
                <a:latin typeface="Calibri"/>
                <a:cs typeface="Calibri"/>
              </a:rPr>
              <a:t> </a:t>
            </a:r>
            <a:r>
              <a:rPr lang="en-US" sz="2000" dirty="0">
                <a:solidFill>
                  <a:srgbClr val="111111"/>
                </a:solidFill>
                <a:latin typeface="Calibri"/>
                <a:cs typeface="Calibri"/>
              </a:rPr>
              <a:t>future</a:t>
            </a:r>
            <a:r>
              <a:rPr lang="en-US" sz="2000" spc="-45" dirty="0">
                <a:solidFill>
                  <a:srgbClr val="111111"/>
                </a:solidFill>
                <a:latin typeface="Calibri"/>
                <a:cs typeface="Calibri"/>
              </a:rPr>
              <a:t> </a:t>
            </a:r>
            <a:r>
              <a:rPr lang="en-US" sz="2000" spc="-10" dirty="0">
                <a:solidFill>
                  <a:srgbClr val="111111"/>
                </a:solidFill>
                <a:latin typeface="Calibri"/>
                <a:cs typeface="Calibri"/>
              </a:rPr>
              <a:t>needs.</a:t>
            </a:r>
          </a:p>
          <a:p>
            <a:endParaRPr lang="en-IN" sz="2000" dirty="0"/>
          </a:p>
        </p:txBody>
      </p:sp>
    </p:spTree>
    <p:extLst>
      <p:ext uri="{BB962C8B-B14F-4D97-AF65-F5344CB8AC3E}">
        <p14:creationId xmlns:p14="http://schemas.microsoft.com/office/powerpoint/2010/main" val="1519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91B1F9-461D-8D8E-4495-CDA79AE0E230}"/>
              </a:ext>
            </a:extLst>
          </p:cNvPr>
          <p:cNvSpPr/>
          <p:nvPr/>
        </p:nvSpPr>
        <p:spPr>
          <a:xfrm>
            <a:off x="0" y="-1"/>
            <a:ext cx="12192000" cy="934089"/>
          </a:xfrm>
          <a:prstGeom prst="rect">
            <a:avLst/>
          </a:prstGeom>
          <a:solidFill>
            <a:srgbClr val="006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84AA3B64-8353-641B-D1C7-FAE88D74A78C}"/>
              </a:ext>
            </a:extLst>
          </p:cNvPr>
          <p:cNvPicPr>
            <a:picLocks noChangeAspect="1"/>
          </p:cNvPicPr>
          <p:nvPr/>
        </p:nvPicPr>
        <p:blipFill>
          <a:blip r:embed="rId2">
            <a:alphaModFix amt="38000"/>
            <a:extLst>
              <a:ext uri="{28A0092B-C50C-407E-A947-70E740481C1C}">
                <a14:useLocalDpi xmlns:a14="http://schemas.microsoft.com/office/drawing/2010/main" val="0"/>
              </a:ext>
            </a:extLst>
          </a:blip>
          <a:stretch>
            <a:fillRect/>
          </a:stretch>
        </p:blipFill>
        <p:spPr>
          <a:xfrm>
            <a:off x="3882737" y="1068278"/>
            <a:ext cx="4721444" cy="4721444"/>
          </a:xfrm>
          <a:prstGeom prst="rect">
            <a:avLst/>
          </a:prstGeom>
        </p:spPr>
      </p:pic>
      <p:pic>
        <p:nvPicPr>
          <p:cNvPr id="13" name="Picture 12">
            <a:extLst>
              <a:ext uri="{FF2B5EF4-FFF2-40B4-BE49-F238E27FC236}">
                <a16:creationId xmlns:a16="http://schemas.microsoft.com/office/drawing/2014/main" id="{823457C7-B296-30F1-E960-FB559B3ACC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2607813"/>
            <a:ext cx="762000" cy="762000"/>
          </a:xfrm>
          <a:prstGeom prst="rect">
            <a:avLst/>
          </a:prstGeom>
        </p:spPr>
      </p:pic>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755265" algn="l"/>
              </a:tabLst>
            </a:pPr>
            <a:r>
              <a:rPr spc="-10" dirty="0">
                <a:solidFill>
                  <a:schemeClr val="bg1"/>
                </a:solidFill>
              </a:rPr>
              <a:t>RESEARCH</a:t>
            </a:r>
            <a:r>
              <a:rPr dirty="0">
                <a:solidFill>
                  <a:schemeClr val="bg1"/>
                </a:solidFill>
              </a:rPr>
              <a:t>	AND</a:t>
            </a:r>
            <a:r>
              <a:rPr spc="-95" dirty="0">
                <a:solidFill>
                  <a:schemeClr val="bg1"/>
                </a:solidFill>
              </a:rPr>
              <a:t> </a:t>
            </a:r>
            <a:r>
              <a:rPr spc="-10" dirty="0">
                <a:solidFill>
                  <a:schemeClr val="bg1"/>
                </a:solidFill>
              </a:rPr>
              <a:t>REFERENCES</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6" name="TextBox 5">
            <a:extLst>
              <a:ext uri="{FF2B5EF4-FFF2-40B4-BE49-F238E27FC236}">
                <a16:creationId xmlns:a16="http://schemas.microsoft.com/office/drawing/2014/main" id="{0FDB82BC-633B-2AE1-4EA8-7EA5B8B9C80A}"/>
              </a:ext>
            </a:extLst>
          </p:cNvPr>
          <p:cNvSpPr txBox="1"/>
          <p:nvPr/>
        </p:nvSpPr>
        <p:spPr>
          <a:xfrm>
            <a:off x="276224" y="1524000"/>
            <a:ext cx="11382376" cy="4394280"/>
          </a:xfrm>
          <a:prstGeom prst="rect">
            <a:avLst/>
          </a:prstGeom>
          <a:noFill/>
        </p:spPr>
        <p:txBody>
          <a:bodyPr wrap="square" rtlCol="0">
            <a:spAutoFit/>
          </a:bodyPr>
          <a:lstStyle/>
          <a:p>
            <a:pPr marL="13970" marR="5080" algn="just">
              <a:lnSpc>
                <a:spcPct val="104299"/>
              </a:lnSpc>
              <a:spcBef>
                <a:spcPts val="5"/>
              </a:spcBef>
              <a:buSzPct val="88888"/>
              <a:tabLst>
                <a:tab pos="193040" algn="l"/>
              </a:tabLst>
            </a:pPr>
            <a:r>
              <a:rPr lang="en-US" b="1" spc="-20" dirty="0">
                <a:latin typeface="Arial" panose="020B0604020202020204" pitchFamily="34" charset="0"/>
                <a:cs typeface="Arial" panose="020B0604020202020204" pitchFamily="34" charset="0"/>
              </a:rPr>
              <a:t>1. </a:t>
            </a:r>
            <a:r>
              <a:rPr lang="en-US" b="1" spc="-20" dirty="0" err="1">
                <a:latin typeface="Arial" panose="020B0604020202020204" pitchFamily="34" charset="0"/>
                <a:cs typeface="Arial" panose="020B0604020202020204" pitchFamily="34" charset="0"/>
              </a:rPr>
              <a:t>DeepCloud</a:t>
            </a:r>
            <a:r>
              <a:rPr lang="en-US" b="1" spc="-20" dirty="0">
                <a:latin typeface="Arial" panose="020B0604020202020204" pitchFamily="34" charset="0"/>
                <a:cs typeface="Arial" panose="020B0604020202020204" pitchFamily="34" charset="0"/>
              </a:rPr>
              <a:t>:</a:t>
            </a:r>
            <a:r>
              <a:rPr lang="en-US" b="1" spc="-95"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An</a:t>
            </a:r>
            <a:r>
              <a:rPr lang="en-US" b="1" spc="-20" dirty="0">
                <a:latin typeface="Arial" panose="020B0604020202020204" pitchFamily="34" charset="0"/>
                <a:cs typeface="Arial" panose="020B0604020202020204" pitchFamily="34" charset="0"/>
              </a:rPr>
              <a:t> </a:t>
            </a:r>
            <a:r>
              <a:rPr lang="en-US" b="1" spc="-10" dirty="0">
                <a:latin typeface="Arial" panose="020B0604020202020204" pitchFamily="34" charset="0"/>
                <a:cs typeface="Arial" panose="020B0604020202020204" pitchFamily="34" charset="0"/>
              </a:rPr>
              <a:t>Investigation</a:t>
            </a:r>
            <a:r>
              <a:rPr lang="en-US" b="1" spc="-6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of</a:t>
            </a:r>
            <a:r>
              <a:rPr lang="en-US" b="1" spc="5" dirty="0">
                <a:latin typeface="Arial" panose="020B0604020202020204" pitchFamily="34" charset="0"/>
                <a:cs typeface="Arial" panose="020B0604020202020204" pitchFamily="34" charset="0"/>
              </a:rPr>
              <a:t> </a:t>
            </a:r>
            <a:r>
              <a:rPr lang="en-US" b="1" spc="-10" dirty="0">
                <a:latin typeface="Arial" panose="020B0604020202020204" pitchFamily="34" charset="0"/>
                <a:cs typeface="Arial" panose="020B0604020202020204" pitchFamily="34" charset="0"/>
              </a:rPr>
              <a:t>Geostationary</a:t>
            </a:r>
            <a:r>
              <a:rPr lang="en-US" b="1" spc="-85"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Satellite</a:t>
            </a:r>
            <a:r>
              <a:rPr lang="en-US" b="1" spc="-50" dirty="0">
                <a:latin typeface="Arial" panose="020B0604020202020204" pitchFamily="34" charset="0"/>
                <a:cs typeface="Arial" panose="020B0604020202020204" pitchFamily="34" charset="0"/>
              </a:rPr>
              <a:t> </a:t>
            </a:r>
            <a:r>
              <a:rPr lang="en-US" b="1" spc="-10" dirty="0">
                <a:latin typeface="Arial" panose="020B0604020202020204" pitchFamily="34" charset="0"/>
                <a:cs typeface="Arial" panose="020B0604020202020204" pitchFamily="34" charset="0"/>
              </a:rPr>
              <a:t>Imagery</a:t>
            </a:r>
            <a:r>
              <a:rPr lang="en-US" b="1" spc="-6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Frame</a:t>
            </a:r>
            <a:r>
              <a:rPr lang="en-US" b="1" spc="-15" dirty="0">
                <a:latin typeface="Arial" panose="020B0604020202020204" pitchFamily="34" charset="0"/>
                <a:cs typeface="Arial" panose="020B0604020202020204" pitchFamily="34" charset="0"/>
              </a:rPr>
              <a:t> </a:t>
            </a:r>
            <a:r>
              <a:rPr lang="en-US" b="1" spc="-10" dirty="0">
                <a:latin typeface="Arial" panose="020B0604020202020204" pitchFamily="34" charset="0"/>
                <a:cs typeface="Arial" panose="020B0604020202020204" pitchFamily="34" charset="0"/>
              </a:rPr>
              <a:t>Interpolation</a:t>
            </a:r>
            <a:r>
              <a:rPr lang="en-US" b="1" spc="-6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for</a:t>
            </a:r>
            <a:r>
              <a:rPr lang="en-US" b="1" spc="10" dirty="0">
                <a:latin typeface="Arial" panose="020B0604020202020204" pitchFamily="34" charset="0"/>
                <a:cs typeface="Arial" panose="020B0604020202020204" pitchFamily="34" charset="0"/>
              </a:rPr>
              <a:t> </a:t>
            </a:r>
            <a:r>
              <a:rPr lang="en-US" b="1" spc="-20" dirty="0">
                <a:latin typeface="Arial" panose="020B0604020202020204" pitchFamily="34" charset="0"/>
                <a:cs typeface="Arial" panose="020B0604020202020204" pitchFamily="34" charset="0"/>
              </a:rPr>
              <a:t>Improved</a:t>
            </a:r>
            <a:r>
              <a:rPr lang="en-US" b="1" spc="-60" dirty="0">
                <a:latin typeface="Arial" panose="020B0604020202020204" pitchFamily="34" charset="0"/>
                <a:cs typeface="Arial" panose="020B0604020202020204" pitchFamily="34" charset="0"/>
              </a:rPr>
              <a:t> </a:t>
            </a:r>
            <a:r>
              <a:rPr lang="en-US" b="1" spc="-10" dirty="0">
                <a:latin typeface="Arial" panose="020B0604020202020204" pitchFamily="34" charset="0"/>
                <a:cs typeface="Arial" panose="020B0604020202020204" pitchFamily="34" charset="0"/>
              </a:rPr>
              <a:t>Temporal </a:t>
            </a:r>
            <a:r>
              <a:rPr lang="en-US" b="1" dirty="0">
                <a:latin typeface="Arial" panose="020B0604020202020204" pitchFamily="34" charset="0"/>
                <a:cs typeface="Arial" panose="020B0604020202020204" pitchFamily="34" charset="0"/>
              </a:rPr>
              <a:t>Resolution:</a:t>
            </a:r>
            <a:r>
              <a:rPr lang="en-US" b="1" spc="5" dirty="0">
                <a:latin typeface="Arial" panose="020B0604020202020204" pitchFamily="34" charset="0"/>
                <a:cs typeface="Arial" panose="020B0604020202020204" pitchFamily="34" charset="0"/>
              </a:rPr>
              <a:t> </a:t>
            </a:r>
          </a:p>
          <a:p>
            <a:pPr marL="13970" marR="5080" lvl="3" algn="just">
              <a:lnSpc>
                <a:spcPct val="104299"/>
              </a:lnSpc>
              <a:spcBef>
                <a:spcPts val="5"/>
              </a:spcBef>
              <a:buSzPct val="88888"/>
              <a:tabLst>
                <a:tab pos="193040" algn="l"/>
              </a:tabLst>
            </a:pPr>
            <a:r>
              <a:rPr lang="en-US" dirty="0">
                <a:latin typeface="Arial" panose="020B0604020202020204" pitchFamily="34" charset="0"/>
                <a:cs typeface="Arial" panose="020B0604020202020204" pitchFamily="34" charset="0"/>
              </a:rPr>
              <a:t>This</a:t>
            </a:r>
            <a:r>
              <a:rPr lang="en-US" spc="5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paper</a:t>
            </a:r>
            <a:r>
              <a:rPr lang="en-US" spc="4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discusses</a:t>
            </a:r>
            <a:r>
              <a:rPr lang="en-US" spc="6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spc="50"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deep-</a:t>
            </a:r>
            <a:r>
              <a:rPr lang="en-US" dirty="0">
                <a:latin typeface="Arial" panose="020B0604020202020204" pitchFamily="34" charset="0"/>
                <a:cs typeface="Arial" panose="020B0604020202020204" pitchFamily="34" charset="0"/>
              </a:rPr>
              <a:t>learning</a:t>
            </a:r>
            <a:r>
              <a:rPr lang="en-US" spc="6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methodology</a:t>
            </a:r>
            <a:r>
              <a:rPr lang="en-US" spc="1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a:t>
            </a:r>
            <a:r>
              <a:rPr lang="en-US" spc="5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enhance</a:t>
            </a:r>
            <a:r>
              <a:rPr lang="en-US" spc="3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a:t>
            </a:r>
            <a:r>
              <a:rPr lang="en-US" spc="5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temporal</a:t>
            </a:r>
            <a:r>
              <a:rPr lang="en-US" spc="55"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resolution </a:t>
            </a:r>
            <a:r>
              <a:rPr lang="en-US" spc="-25" dirty="0">
                <a:latin typeface="Arial" panose="020B0604020202020204" pitchFamily="34" charset="0"/>
                <a:cs typeface="Arial" panose="020B0604020202020204" pitchFamily="34" charset="0"/>
              </a:rPr>
              <a:t>of multi-</a:t>
            </a:r>
            <a:r>
              <a:rPr lang="en-US" dirty="0">
                <a:latin typeface="Arial" panose="020B0604020202020204" pitchFamily="34" charset="0"/>
                <a:cs typeface="Arial" panose="020B0604020202020204" pitchFamily="34" charset="0"/>
              </a:rPr>
              <a:t>spectral</a:t>
            </a:r>
            <a:r>
              <a:rPr lang="en-US" spc="-4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weather</a:t>
            </a:r>
            <a:r>
              <a:rPr lang="en-US" spc="-7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products</a:t>
            </a:r>
            <a:r>
              <a:rPr lang="en-US" spc="-10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from</a:t>
            </a:r>
            <a:r>
              <a:rPr lang="en-US" spc="-9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geostationary</a:t>
            </a:r>
            <a:r>
              <a:rPr lang="en-US" spc="-7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satellites</a:t>
            </a:r>
            <a:r>
              <a:rPr lang="en-US" spc="-1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using</a:t>
            </a:r>
            <a:r>
              <a:rPr lang="en-US" spc="-7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frame</a:t>
            </a:r>
            <a:r>
              <a:rPr lang="en-US" spc="-30"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interpolation.</a:t>
            </a:r>
            <a:endParaRPr lang="en-US" dirty="0">
              <a:latin typeface="Arial" panose="020B0604020202020204" pitchFamily="34" charset="0"/>
              <a:cs typeface="Arial" panose="020B0604020202020204" pitchFamily="34" charset="0"/>
            </a:endParaRPr>
          </a:p>
          <a:p>
            <a:pPr marL="299720" marR="5080" indent="-285750" algn="just">
              <a:lnSpc>
                <a:spcPct val="104299"/>
              </a:lnSpc>
              <a:spcBef>
                <a:spcPts val="5"/>
              </a:spcBef>
              <a:buSzPct val="88888"/>
              <a:buFont typeface="Arial" panose="020B0604020202020204" pitchFamily="34" charset="0"/>
              <a:buChar char="•"/>
              <a:tabLst>
                <a:tab pos="193040" algn="l"/>
              </a:tabLst>
            </a:pPr>
            <a:r>
              <a:rPr lang="en-US" dirty="0">
                <a:solidFill>
                  <a:srgbClr val="111111"/>
                </a:solidFill>
                <a:latin typeface="Arial" panose="020B0604020202020204" pitchFamily="34" charset="0"/>
                <a:cs typeface="Arial" panose="020B0604020202020204" pitchFamily="34" charset="0"/>
              </a:rPr>
              <a:t>Access</a:t>
            </a:r>
            <a:r>
              <a:rPr lang="en-US" spc="-2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the</a:t>
            </a:r>
            <a:r>
              <a:rPr lang="en-US" spc="-3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paper</a:t>
            </a:r>
            <a:r>
              <a:rPr lang="en-US" spc="-50" dirty="0">
                <a:solidFill>
                  <a:srgbClr val="111111"/>
                </a:solidFill>
                <a:latin typeface="Arial" panose="020B0604020202020204" pitchFamily="34" charset="0"/>
                <a:cs typeface="Arial" panose="020B0604020202020204" pitchFamily="34" charset="0"/>
              </a:rPr>
              <a:t> </a:t>
            </a:r>
            <a:r>
              <a:rPr lang="en-US" u="sng" spc="-20" dirty="0">
                <a:solidFill>
                  <a:srgbClr val="0000FF"/>
                </a:solidFill>
                <a:uFill>
                  <a:solidFill>
                    <a:srgbClr val="0000FF"/>
                  </a:solidFill>
                </a:uFill>
                <a:latin typeface="Arial" panose="020B0604020202020204" pitchFamily="34" charset="0"/>
                <a:cs typeface="Arial" panose="020B0604020202020204" pitchFamily="34" charset="0"/>
                <a:hlinkClick r:id="rId4"/>
              </a:rPr>
              <a:t>here</a:t>
            </a:r>
            <a:endParaRPr lang="en-US" u="sng" spc="-20" dirty="0">
              <a:solidFill>
                <a:srgbClr val="0000FF"/>
              </a:solidFill>
              <a:uFill>
                <a:solidFill>
                  <a:srgbClr val="0000FF"/>
                </a:solidFill>
              </a:uFill>
              <a:latin typeface="Arial" panose="020B0604020202020204" pitchFamily="34" charset="0"/>
              <a:cs typeface="Arial" panose="020B0604020202020204" pitchFamily="34" charset="0"/>
            </a:endParaRPr>
          </a:p>
          <a:p>
            <a:pPr marL="13970" marR="5080" algn="just">
              <a:lnSpc>
                <a:spcPct val="104299"/>
              </a:lnSpc>
              <a:spcBef>
                <a:spcPts val="5"/>
              </a:spcBef>
              <a:buSzPct val="88888"/>
              <a:tabLst>
                <a:tab pos="193040" algn="l"/>
              </a:tabLst>
            </a:pPr>
            <a:endParaRPr lang="en-US" b="1" spc="5" dirty="0">
              <a:latin typeface="Arial" panose="020B0604020202020204" pitchFamily="34" charset="0"/>
              <a:cs typeface="Arial" panose="020B0604020202020204" pitchFamily="34" charset="0"/>
            </a:endParaRPr>
          </a:p>
          <a:p>
            <a:pPr marL="13970" marR="5080" algn="just">
              <a:lnSpc>
                <a:spcPct val="104299"/>
              </a:lnSpc>
              <a:spcBef>
                <a:spcPts val="5"/>
              </a:spcBef>
              <a:buSzPct val="88888"/>
              <a:tabLst>
                <a:tab pos="193040" algn="l"/>
              </a:tabLst>
            </a:pPr>
            <a:r>
              <a:rPr lang="en-US" b="1" dirty="0">
                <a:solidFill>
                  <a:srgbClr val="111111"/>
                </a:solidFill>
                <a:latin typeface="Arial" panose="020B0604020202020204" pitchFamily="34" charset="0"/>
                <a:cs typeface="Arial" panose="020B0604020202020204" pitchFamily="34" charset="0"/>
              </a:rPr>
              <a:t>2. Temporal</a:t>
            </a:r>
            <a:r>
              <a:rPr lang="en-US" b="1" spc="-60" dirty="0">
                <a:solidFill>
                  <a:srgbClr val="111111"/>
                </a:solidFill>
                <a:latin typeface="Arial" panose="020B0604020202020204" pitchFamily="34" charset="0"/>
                <a:cs typeface="Arial" panose="020B0604020202020204" pitchFamily="34" charset="0"/>
              </a:rPr>
              <a:t> </a:t>
            </a:r>
            <a:r>
              <a:rPr lang="en-US" b="1" spc="-20" dirty="0">
                <a:solidFill>
                  <a:srgbClr val="111111"/>
                </a:solidFill>
                <a:latin typeface="Arial" panose="020B0604020202020204" pitchFamily="34" charset="0"/>
                <a:cs typeface="Arial" panose="020B0604020202020204" pitchFamily="34" charset="0"/>
              </a:rPr>
              <a:t>Interpolation</a:t>
            </a:r>
            <a:r>
              <a:rPr lang="en-US" b="1" spc="-60" dirty="0">
                <a:solidFill>
                  <a:srgbClr val="111111"/>
                </a:solidFill>
                <a:latin typeface="Arial" panose="020B0604020202020204" pitchFamily="34" charset="0"/>
                <a:cs typeface="Arial" panose="020B0604020202020204" pitchFamily="34" charset="0"/>
              </a:rPr>
              <a:t> </a:t>
            </a:r>
            <a:r>
              <a:rPr lang="en-US" b="1" dirty="0">
                <a:solidFill>
                  <a:srgbClr val="111111"/>
                </a:solidFill>
                <a:latin typeface="Arial" panose="020B0604020202020204" pitchFamily="34" charset="0"/>
                <a:cs typeface="Arial" panose="020B0604020202020204" pitchFamily="34" charset="0"/>
              </a:rPr>
              <a:t>of</a:t>
            </a:r>
            <a:r>
              <a:rPr lang="en-US" b="1" spc="-10" dirty="0">
                <a:solidFill>
                  <a:srgbClr val="111111"/>
                </a:solidFill>
                <a:latin typeface="Arial" panose="020B0604020202020204" pitchFamily="34" charset="0"/>
                <a:cs typeface="Arial" panose="020B0604020202020204" pitchFamily="34" charset="0"/>
              </a:rPr>
              <a:t> Geostationary</a:t>
            </a:r>
            <a:r>
              <a:rPr lang="en-US" b="1" spc="-65" dirty="0">
                <a:solidFill>
                  <a:srgbClr val="111111"/>
                </a:solidFill>
                <a:latin typeface="Arial" panose="020B0604020202020204" pitchFamily="34" charset="0"/>
                <a:cs typeface="Arial" panose="020B0604020202020204" pitchFamily="34" charset="0"/>
              </a:rPr>
              <a:t> </a:t>
            </a:r>
            <a:r>
              <a:rPr lang="en-US" b="1" dirty="0">
                <a:solidFill>
                  <a:srgbClr val="111111"/>
                </a:solidFill>
                <a:latin typeface="Arial" panose="020B0604020202020204" pitchFamily="34" charset="0"/>
                <a:cs typeface="Arial" panose="020B0604020202020204" pitchFamily="34" charset="0"/>
              </a:rPr>
              <a:t>Satellite</a:t>
            </a:r>
            <a:r>
              <a:rPr lang="en-US" b="1" spc="-50" dirty="0">
                <a:solidFill>
                  <a:srgbClr val="111111"/>
                </a:solidFill>
                <a:latin typeface="Arial" panose="020B0604020202020204" pitchFamily="34" charset="0"/>
                <a:cs typeface="Arial" panose="020B0604020202020204" pitchFamily="34" charset="0"/>
              </a:rPr>
              <a:t> </a:t>
            </a:r>
            <a:r>
              <a:rPr lang="en-US" b="1" spc="-20" dirty="0">
                <a:solidFill>
                  <a:srgbClr val="111111"/>
                </a:solidFill>
                <a:latin typeface="Arial" panose="020B0604020202020204" pitchFamily="34" charset="0"/>
                <a:cs typeface="Arial" panose="020B0604020202020204" pitchFamily="34" charset="0"/>
              </a:rPr>
              <a:t>Imagery</a:t>
            </a:r>
            <a:r>
              <a:rPr lang="en-US" b="1" spc="-75" dirty="0">
                <a:solidFill>
                  <a:srgbClr val="111111"/>
                </a:solidFill>
                <a:latin typeface="Arial" panose="020B0604020202020204" pitchFamily="34" charset="0"/>
                <a:cs typeface="Arial" panose="020B0604020202020204" pitchFamily="34" charset="0"/>
              </a:rPr>
              <a:t> </a:t>
            </a:r>
            <a:r>
              <a:rPr lang="en-US" b="1" dirty="0">
                <a:solidFill>
                  <a:srgbClr val="111111"/>
                </a:solidFill>
                <a:latin typeface="Arial" panose="020B0604020202020204" pitchFamily="34" charset="0"/>
                <a:cs typeface="Arial" panose="020B0604020202020204" pitchFamily="34" charset="0"/>
              </a:rPr>
              <a:t>With</a:t>
            </a:r>
            <a:r>
              <a:rPr lang="en-US" b="1" spc="-25" dirty="0">
                <a:solidFill>
                  <a:srgbClr val="111111"/>
                </a:solidFill>
                <a:latin typeface="Arial" panose="020B0604020202020204" pitchFamily="34" charset="0"/>
                <a:cs typeface="Arial" panose="020B0604020202020204" pitchFamily="34" charset="0"/>
              </a:rPr>
              <a:t> </a:t>
            </a:r>
            <a:r>
              <a:rPr lang="en-US" b="1" spc="-10" dirty="0">
                <a:solidFill>
                  <a:srgbClr val="111111"/>
                </a:solidFill>
                <a:latin typeface="Arial" panose="020B0604020202020204" pitchFamily="34" charset="0"/>
                <a:cs typeface="Arial" panose="020B0604020202020204" pitchFamily="34" charset="0"/>
              </a:rPr>
              <a:t>Optical</a:t>
            </a:r>
            <a:r>
              <a:rPr lang="en-US" b="1" spc="-90" dirty="0">
                <a:solidFill>
                  <a:srgbClr val="111111"/>
                </a:solidFill>
                <a:latin typeface="Arial" panose="020B0604020202020204" pitchFamily="34" charset="0"/>
                <a:cs typeface="Arial" panose="020B0604020202020204" pitchFamily="34" charset="0"/>
              </a:rPr>
              <a:t> </a:t>
            </a:r>
            <a:r>
              <a:rPr lang="en-US" b="1" dirty="0">
                <a:solidFill>
                  <a:srgbClr val="111111"/>
                </a:solidFill>
                <a:latin typeface="Arial" panose="020B0604020202020204" pitchFamily="34" charset="0"/>
                <a:cs typeface="Arial" panose="020B0604020202020204" pitchFamily="34" charset="0"/>
              </a:rPr>
              <a:t>Flow:</a:t>
            </a:r>
            <a:r>
              <a:rPr lang="en-US" b="1" spc="-45" dirty="0">
                <a:solidFill>
                  <a:srgbClr val="111111"/>
                </a:solidFill>
                <a:latin typeface="Arial" panose="020B0604020202020204" pitchFamily="34" charset="0"/>
                <a:cs typeface="Arial" panose="020B0604020202020204" pitchFamily="34" charset="0"/>
              </a:rPr>
              <a:t> </a:t>
            </a:r>
          </a:p>
          <a:p>
            <a:pPr marL="13970" marR="5080" algn="just">
              <a:lnSpc>
                <a:spcPct val="104299"/>
              </a:lnSpc>
              <a:spcBef>
                <a:spcPts val="5"/>
              </a:spcBef>
              <a:buSzPct val="88888"/>
              <a:tabLst>
                <a:tab pos="193040" algn="l"/>
              </a:tabLst>
            </a:pPr>
            <a:r>
              <a:rPr lang="en-US" dirty="0">
                <a:solidFill>
                  <a:srgbClr val="111111"/>
                </a:solidFill>
                <a:latin typeface="Arial" panose="020B0604020202020204" pitchFamily="34" charset="0"/>
                <a:cs typeface="Arial" panose="020B0604020202020204" pitchFamily="34" charset="0"/>
              </a:rPr>
              <a:t>This </a:t>
            </a:r>
            <a:r>
              <a:rPr lang="en-US" spc="-20" dirty="0">
                <a:solidFill>
                  <a:srgbClr val="111111"/>
                </a:solidFill>
                <a:latin typeface="Arial" panose="020B0604020202020204" pitchFamily="34" charset="0"/>
                <a:cs typeface="Arial" panose="020B0604020202020204" pitchFamily="34" charset="0"/>
              </a:rPr>
              <a:t>work </a:t>
            </a:r>
            <a:r>
              <a:rPr lang="en-US" dirty="0">
                <a:solidFill>
                  <a:srgbClr val="111111"/>
                </a:solidFill>
                <a:latin typeface="Arial" panose="020B0604020202020204" pitchFamily="34" charset="0"/>
                <a:cs typeface="Arial" panose="020B0604020202020204" pitchFamily="34" charset="0"/>
              </a:rPr>
              <a:t>presents</a:t>
            </a:r>
            <a:r>
              <a:rPr lang="en-US" spc="-4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a</a:t>
            </a:r>
            <a:r>
              <a:rPr lang="en-US" spc="-2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novel</a:t>
            </a:r>
            <a:r>
              <a:rPr lang="en-US" spc="-4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application</a:t>
            </a:r>
            <a:r>
              <a:rPr lang="en-US" spc="-3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of</a:t>
            </a:r>
            <a:r>
              <a:rPr lang="en-US" spc="-4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deep</a:t>
            </a:r>
            <a:r>
              <a:rPr lang="en-US" spc="-35" dirty="0">
                <a:solidFill>
                  <a:srgbClr val="111111"/>
                </a:solidFill>
                <a:latin typeface="Arial" panose="020B0604020202020204" pitchFamily="34" charset="0"/>
                <a:cs typeface="Arial" panose="020B0604020202020204" pitchFamily="34" charset="0"/>
              </a:rPr>
              <a:t> </a:t>
            </a:r>
            <a:r>
              <a:rPr lang="en-US" spc="-15" dirty="0">
                <a:solidFill>
                  <a:srgbClr val="111111"/>
                </a:solidFill>
                <a:latin typeface="Arial" panose="020B0604020202020204" pitchFamily="34" charset="0"/>
                <a:cs typeface="Arial" panose="020B0604020202020204" pitchFamily="34" charset="0"/>
              </a:rPr>
              <a:t>learning-</a:t>
            </a:r>
            <a:r>
              <a:rPr lang="en-US" dirty="0">
                <a:solidFill>
                  <a:srgbClr val="111111"/>
                </a:solidFill>
                <a:latin typeface="Arial" panose="020B0604020202020204" pitchFamily="34" charset="0"/>
                <a:cs typeface="Arial" panose="020B0604020202020204" pitchFamily="34" charset="0"/>
              </a:rPr>
              <a:t>based</a:t>
            </a:r>
            <a:r>
              <a:rPr lang="en-US" spc="-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optical</a:t>
            </a:r>
            <a:r>
              <a:rPr lang="en-US" spc="-3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flow</a:t>
            </a:r>
            <a:r>
              <a:rPr lang="en-US" spc="-5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to</a:t>
            </a:r>
            <a:r>
              <a:rPr lang="en-US" spc="-3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temporal</a:t>
            </a:r>
            <a:r>
              <a:rPr lang="en-US" spc="-2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up sampling</a:t>
            </a:r>
            <a:r>
              <a:rPr lang="en-US" spc="-15" dirty="0">
                <a:solidFill>
                  <a:srgbClr val="111111"/>
                </a:solidFill>
                <a:latin typeface="Arial" panose="020B0604020202020204" pitchFamily="34" charset="0"/>
                <a:cs typeface="Arial" panose="020B0604020202020204" pitchFamily="34" charset="0"/>
              </a:rPr>
              <a:t> </a:t>
            </a:r>
            <a:r>
              <a:rPr lang="en-US" spc="-25" dirty="0">
                <a:solidFill>
                  <a:srgbClr val="111111"/>
                </a:solidFill>
                <a:latin typeface="Arial" panose="020B0604020202020204" pitchFamily="34" charset="0"/>
                <a:cs typeface="Arial" panose="020B0604020202020204" pitchFamily="34" charset="0"/>
              </a:rPr>
              <a:t>of </a:t>
            </a:r>
            <a:r>
              <a:rPr lang="en-US" spc="-10" dirty="0">
                <a:solidFill>
                  <a:srgbClr val="111111"/>
                </a:solidFill>
                <a:latin typeface="Arial" panose="020B0604020202020204" pitchFamily="34" charset="0"/>
                <a:cs typeface="Arial" panose="020B0604020202020204" pitchFamily="34" charset="0"/>
              </a:rPr>
              <a:t>geostationary</a:t>
            </a:r>
            <a:r>
              <a:rPr lang="en-US" spc="-10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satellite</a:t>
            </a:r>
            <a:r>
              <a:rPr lang="en-US" spc="-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imagery,</a:t>
            </a:r>
            <a:r>
              <a:rPr lang="en-US" spc="-2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enhancing</a:t>
            </a:r>
            <a:r>
              <a:rPr lang="en-US" spc="-7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the</a:t>
            </a:r>
            <a:r>
              <a:rPr lang="en-US" spc="-4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temporal</a:t>
            </a:r>
            <a:r>
              <a:rPr lang="en-US" spc="-4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frequency</a:t>
            </a:r>
            <a:r>
              <a:rPr lang="en-US" spc="-9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of</a:t>
            </a:r>
            <a:r>
              <a:rPr lang="en-US" spc="-45" dirty="0">
                <a:solidFill>
                  <a:srgbClr val="111111"/>
                </a:solidFill>
                <a:latin typeface="Arial" panose="020B0604020202020204" pitchFamily="34" charset="0"/>
                <a:cs typeface="Arial" panose="020B0604020202020204" pitchFamily="34" charset="0"/>
              </a:rPr>
              <a:t> </a:t>
            </a:r>
            <a:r>
              <a:rPr lang="en-US" spc="-10" dirty="0">
                <a:solidFill>
                  <a:srgbClr val="111111"/>
                </a:solidFill>
                <a:latin typeface="Arial" panose="020B0604020202020204" pitchFamily="34" charset="0"/>
                <a:cs typeface="Arial" panose="020B0604020202020204" pitchFamily="34" charset="0"/>
              </a:rPr>
              <a:t>observations.</a:t>
            </a:r>
            <a:endParaRPr lang="en-US" dirty="0">
              <a:latin typeface="Arial" panose="020B0604020202020204" pitchFamily="34" charset="0"/>
              <a:cs typeface="Arial" panose="020B0604020202020204" pitchFamily="34" charset="0"/>
            </a:endParaRPr>
          </a:p>
          <a:p>
            <a:pPr marL="299720" marR="5080" indent="-285750" algn="just">
              <a:lnSpc>
                <a:spcPct val="104299"/>
              </a:lnSpc>
              <a:spcBef>
                <a:spcPts val="5"/>
              </a:spcBef>
              <a:buSzPct val="88888"/>
              <a:buFont typeface="Arial" panose="020B0604020202020204" pitchFamily="34" charset="0"/>
              <a:buChar char="•"/>
              <a:tabLst>
                <a:tab pos="193040" algn="l"/>
              </a:tabLst>
            </a:pPr>
            <a:r>
              <a:rPr lang="en-US" dirty="0">
                <a:solidFill>
                  <a:srgbClr val="111111"/>
                </a:solidFill>
                <a:latin typeface="Arial" panose="020B0604020202020204" pitchFamily="34" charset="0"/>
                <a:cs typeface="Arial" panose="020B0604020202020204" pitchFamily="34" charset="0"/>
              </a:rPr>
              <a:t>Read</a:t>
            </a:r>
            <a:r>
              <a:rPr lang="en-US" spc="-3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more</a:t>
            </a:r>
            <a:r>
              <a:rPr lang="en-US" spc="-2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about</a:t>
            </a:r>
            <a:r>
              <a:rPr lang="en-US" spc="-6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it</a:t>
            </a:r>
            <a:r>
              <a:rPr lang="en-US" spc="-15" dirty="0">
                <a:solidFill>
                  <a:srgbClr val="111111"/>
                </a:solidFill>
                <a:latin typeface="Arial" panose="020B0604020202020204" pitchFamily="34" charset="0"/>
                <a:cs typeface="Arial" panose="020B0604020202020204" pitchFamily="34" charset="0"/>
              </a:rPr>
              <a:t> </a:t>
            </a:r>
            <a:r>
              <a:rPr lang="en-US" u="sng" spc="-20" dirty="0">
                <a:solidFill>
                  <a:srgbClr val="0000FF"/>
                </a:solidFill>
                <a:uFill>
                  <a:solidFill>
                    <a:srgbClr val="0000FF"/>
                  </a:solidFill>
                </a:uFill>
                <a:latin typeface="Arial" panose="020B0604020202020204" pitchFamily="34" charset="0"/>
                <a:cs typeface="Arial" panose="020B0604020202020204" pitchFamily="34" charset="0"/>
                <a:hlinkClick r:id="rId5"/>
              </a:rPr>
              <a:t>here</a:t>
            </a:r>
            <a:endParaRPr lang="en-US" b="1" spc="5" dirty="0">
              <a:latin typeface="Arial" panose="020B0604020202020204" pitchFamily="34" charset="0"/>
              <a:cs typeface="Arial" panose="020B0604020202020204" pitchFamily="34" charset="0"/>
            </a:endParaRPr>
          </a:p>
          <a:p>
            <a:pPr marL="13970" marR="5080" algn="just">
              <a:lnSpc>
                <a:spcPct val="104299"/>
              </a:lnSpc>
              <a:spcBef>
                <a:spcPts val="5"/>
              </a:spcBef>
              <a:buSzPct val="88888"/>
              <a:tabLst>
                <a:tab pos="193040" algn="l"/>
              </a:tabLst>
            </a:pPr>
            <a:endParaRPr lang="en-US" b="1" spc="5" dirty="0">
              <a:latin typeface="Arial" panose="020B0604020202020204" pitchFamily="34" charset="0"/>
              <a:cs typeface="Arial" panose="020B0604020202020204" pitchFamily="34" charset="0"/>
            </a:endParaRPr>
          </a:p>
          <a:p>
            <a:pPr marL="13970" marR="5080" algn="just">
              <a:lnSpc>
                <a:spcPct val="104299"/>
              </a:lnSpc>
              <a:spcBef>
                <a:spcPts val="5"/>
              </a:spcBef>
              <a:buSzPct val="88888"/>
              <a:tabLst>
                <a:tab pos="193040" algn="l"/>
              </a:tabLst>
            </a:pPr>
            <a:r>
              <a:rPr lang="en-US" b="1" dirty="0">
                <a:solidFill>
                  <a:srgbClr val="111111"/>
                </a:solidFill>
                <a:latin typeface="Arial" panose="020B0604020202020204" pitchFamily="34" charset="0"/>
                <a:cs typeface="Arial" panose="020B0604020202020204" pitchFamily="34" charset="0"/>
              </a:rPr>
              <a:t>3. Satellite</a:t>
            </a:r>
            <a:r>
              <a:rPr lang="en-US" b="1" spc="190" dirty="0">
                <a:solidFill>
                  <a:srgbClr val="111111"/>
                </a:solidFill>
                <a:latin typeface="Arial" panose="020B0604020202020204" pitchFamily="34" charset="0"/>
                <a:cs typeface="Arial" panose="020B0604020202020204" pitchFamily="34" charset="0"/>
              </a:rPr>
              <a:t> </a:t>
            </a:r>
            <a:r>
              <a:rPr lang="en-US" b="1" dirty="0">
                <a:solidFill>
                  <a:srgbClr val="111111"/>
                </a:solidFill>
                <a:latin typeface="Arial" panose="020B0604020202020204" pitchFamily="34" charset="0"/>
                <a:cs typeface="Arial" panose="020B0604020202020204" pitchFamily="34" charset="0"/>
              </a:rPr>
              <a:t>Imagery</a:t>
            </a:r>
            <a:r>
              <a:rPr lang="en-US" b="1" spc="195" dirty="0">
                <a:solidFill>
                  <a:srgbClr val="111111"/>
                </a:solidFill>
                <a:latin typeface="Arial" panose="020B0604020202020204" pitchFamily="34" charset="0"/>
                <a:cs typeface="Arial" panose="020B0604020202020204" pitchFamily="34" charset="0"/>
              </a:rPr>
              <a:t> </a:t>
            </a:r>
            <a:r>
              <a:rPr lang="en-US" b="1" dirty="0">
                <a:solidFill>
                  <a:srgbClr val="111111"/>
                </a:solidFill>
                <a:latin typeface="Arial" panose="020B0604020202020204" pitchFamily="34" charset="0"/>
                <a:cs typeface="Arial" panose="020B0604020202020204" pitchFamily="34" charset="0"/>
              </a:rPr>
              <a:t>and</a:t>
            </a:r>
            <a:r>
              <a:rPr lang="en-US" b="1" spc="200" dirty="0">
                <a:solidFill>
                  <a:srgbClr val="111111"/>
                </a:solidFill>
                <a:latin typeface="Arial" panose="020B0604020202020204" pitchFamily="34" charset="0"/>
                <a:cs typeface="Arial" panose="020B0604020202020204" pitchFamily="34" charset="0"/>
              </a:rPr>
              <a:t> </a:t>
            </a:r>
            <a:r>
              <a:rPr lang="en-US" b="1" dirty="0">
                <a:solidFill>
                  <a:srgbClr val="111111"/>
                </a:solidFill>
                <a:latin typeface="Arial" panose="020B0604020202020204" pitchFamily="34" charset="0"/>
                <a:cs typeface="Arial" panose="020B0604020202020204" pitchFamily="34" charset="0"/>
              </a:rPr>
              <a:t>AI -</a:t>
            </a:r>
            <a:r>
              <a:rPr lang="en-US" b="1" spc="200" dirty="0">
                <a:solidFill>
                  <a:srgbClr val="111111"/>
                </a:solidFill>
                <a:latin typeface="Arial" panose="020B0604020202020204" pitchFamily="34" charset="0"/>
                <a:cs typeface="Arial" panose="020B0604020202020204" pitchFamily="34" charset="0"/>
              </a:rPr>
              <a:t> </a:t>
            </a:r>
            <a:r>
              <a:rPr lang="en-US" b="1" dirty="0">
                <a:solidFill>
                  <a:srgbClr val="111111"/>
                </a:solidFill>
                <a:latin typeface="Arial" panose="020B0604020202020204" pitchFamily="34" charset="0"/>
                <a:cs typeface="Arial" panose="020B0604020202020204" pitchFamily="34" charset="0"/>
              </a:rPr>
              <a:t>A</a:t>
            </a:r>
            <a:r>
              <a:rPr lang="en-US" b="1" spc="185" dirty="0">
                <a:solidFill>
                  <a:srgbClr val="111111"/>
                </a:solidFill>
                <a:latin typeface="Arial" panose="020B0604020202020204" pitchFamily="34" charset="0"/>
                <a:cs typeface="Arial" panose="020B0604020202020204" pitchFamily="34" charset="0"/>
              </a:rPr>
              <a:t> </a:t>
            </a:r>
            <a:r>
              <a:rPr lang="en-US" b="1" dirty="0">
                <a:solidFill>
                  <a:srgbClr val="111111"/>
                </a:solidFill>
                <a:latin typeface="Arial" panose="020B0604020202020204" pitchFamily="34" charset="0"/>
                <a:cs typeface="Arial" panose="020B0604020202020204" pitchFamily="34" charset="0"/>
              </a:rPr>
              <a:t>New</a:t>
            </a:r>
            <a:r>
              <a:rPr lang="en-US" b="1" spc="200" dirty="0">
                <a:solidFill>
                  <a:srgbClr val="111111"/>
                </a:solidFill>
                <a:latin typeface="Arial" panose="020B0604020202020204" pitchFamily="34" charset="0"/>
                <a:cs typeface="Arial" panose="020B0604020202020204" pitchFamily="34" charset="0"/>
              </a:rPr>
              <a:t> </a:t>
            </a:r>
            <a:r>
              <a:rPr lang="en-US" b="1" dirty="0">
                <a:solidFill>
                  <a:srgbClr val="111111"/>
                </a:solidFill>
                <a:latin typeface="Arial" panose="020B0604020202020204" pitchFamily="34" charset="0"/>
                <a:cs typeface="Arial" panose="020B0604020202020204" pitchFamily="34" charset="0"/>
              </a:rPr>
              <a:t>Era</a:t>
            </a:r>
            <a:r>
              <a:rPr lang="en-US" b="1" spc="220" dirty="0">
                <a:solidFill>
                  <a:srgbClr val="111111"/>
                </a:solidFill>
                <a:latin typeface="Arial" panose="020B0604020202020204" pitchFamily="34" charset="0"/>
                <a:cs typeface="Arial" panose="020B0604020202020204" pitchFamily="34" charset="0"/>
              </a:rPr>
              <a:t> </a:t>
            </a:r>
            <a:r>
              <a:rPr lang="en-US" b="1" dirty="0">
                <a:solidFill>
                  <a:srgbClr val="111111"/>
                </a:solidFill>
                <a:latin typeface="Arial" panose="020B0604020202020204" pitchFamily="34" charset="0"/>
                <a:cs typeface="Arial" panose="020B0604020202020204" pitchFamily="34" charset="0"/>
              </a:rPr>
              <a:t>in</a:t>
            </a:r>
            <a:r>
              <a:rPr lang="en-US" b="1" spc="200" dirty="0">
                <a:solidFill>
                  <a:srgbClr val="111111"/>
                </a:solidFill>
                <a:latin typeface="Arial" panose="020B0604020202020204" pitchFamily="34" charset="0"/>
                <a:cs typeface="Arial" panose="020B0604020202020204" pitchFamily="34" charset="0"/>
              </a:rPr>
              <a:t> </a:t>
            </a:r>
            <a:r>
              <a:rPr lang="en-US" b="1" dirty="0">
                <a:solidFill>
                  <a:srgbClr val="111111"/>
                </a:solidFill>
                <a:latin typeface="Arial" panose="020B0604020202020204" pitchFamily="34" charset="0"/>
                <a:cs typeface="Arial" panose="020B0604020202020204" pitchFamily="34" charset="0"/>
              </a:rPr>
              <a:t>Ocean</a:t>
            </a:r>
            <a:r>
              <a:rPr lang="en-US" b="1" spc="200" dirty="0">
                <a:solidFill>
                  <a:srgbClr val="111111"/>
                </a:solidFill>
                <a:latin typeface="Arial" panose="020B0604020202020204" pitchFamily="34" charset="0"/>
                <a:cs typeface="Arial" panose="020B0604020202020204" pitchFamily="34" charset="0"/>
              </a:rPr>
              <a:t> </a:t>
            </a:r>
            <a:r>
              <a:rPr lang="en-US" b="1" dirty="0">
                <a:solidFill>
                  <a:srgbClr val="111111"/>
                </a:solidFill>
                <a:latin typeface="Arial" panose="020B0604020202020204" pitchFamily="34" charset="0"/>
                <a:cs typeface="Arial" panose="020B0604020202020204" pitchFamily="34" charset="0"/>
              </a:rPr>
              <a:t>Conservation:</a:t>
            </a:r>
            <a:endParaRPr lang="en-US" b="1" spc="5" dirty="0">
              <a:solidFill>
                <a:srgbClr val="111111"/>
              </a:solidFill>
              <a:latin typeface="Arial" panose="020B0604020202020204" pitchFamily="34" charset="0"/>
              <a:cs typeface="Arial" panose="020B0604020202020204" pitchFamily="34" charset="0"/>
            </a:endParaRPr>
          </a:p>
          <a:p>
            <a:pPr marL="13970" marR="5080" algn="just">
              <a:lnSpc>
                <a:spcPct val="104299"/>
              </a:lnSpc>
              <a:spcBef>
                <a:spcPts val="5"/>
              </a:spcBef>
              <a:buSzPct val="88888"/>
              <a:tabLst>
                <a:tab pos="193040" algn="l"/>
              </a:tabLst>
            </a:pPr>
            <a:r>
              <a:rPr lang="en-US" dirty="0">
                <a:solidFill>
                  <a:srgbClr val="111111"/>
                </a:solidFill>
                <a:latin typeface="Arial" panose="020B0604020202020204" pitchFamily="34" charset="0"/>
                <a:cs typeface="Arial" panose="020B0604020202020204" pitchFamily="34" charset="0"/>
              </a:rPr>
              <a:t>This</a:t>
            </a:r>
            <a:r>
              <a:rPr lang="en-US" spc="204"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paper</a:t>
            </a:r>
            <a:r>
              <a:rPr lang="en-US" spc="19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introduces</a:t>
            </a:r>
            <a:r>
              <a:rPr lang="en-US" spc="200" dirty="0">
                <a:solidFill>
                  <a:srgbClr val="111111"/>
                </a:solidFill>
                <a:latin typeface="Arial" panose="020B0604020202020204" pitchFamily="34" charset="0"/>
                <a:cs typeface="Arial" panose="020B0604020202020204" pitchFamily="34" charset="0"/>
              </a:rPr>
              <a:t> </a:t>
            </a:r>
            <a:r>
              <a:rPr lang="en-US" spc="-10" dirty="0">
                <a:solidFill>
                  <a:srgbClr val="111111"/>
                </a:solidFill>
                <a:latin typeface="Arial" panose="020B0604020202020204" pitchFamily="34" charset="0"/>
                <a:cs typeface="Arial" panose="020B0604020202020204" pitchFamily="34" charset="0"/>
              </a:rPr>
              <a:t>specialized </a:t>
            </a:r>
            <a:r>
              <a:rPr lang="en-US" dirty="0">
                <a:solidFill>
                  <a:srgbClr val="111111"/>
                </a:solidFill>
                <a:latin typeface="Arial" panose="020B0604020202020204" pitchFamily="34" charset="0"/>
                <a:cs typeface="Arial" panose="020B0604020202020204" pitchFamily="34" charset="0"/>
              </a:rPr>
              <a:t>computer</a:t>
            </a:r>
            <a:r>
              <a:rPr lang="en-US" spc="44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vision</a:t>
            </a:r>
            <a:r>
              <a:rPr lang="en-US" spc="44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models</a:t>
            </a:r>
            <a:r>
              <a:rPr lang="en-US" spc="45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for</a:t>
            </a:r>
            <a:r>
              <a:rPr lang="en-US" spc="44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various</a:t>
            </a:r>
            <a:r>
              <a:rPr lang="en-US" spc="45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types</a:t>
            </a:r>
            <a:r>
              <a:rPr lang="en-US" spc="44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of</a:t>
            </a:r>
            <a:r>
              <a:rPr lang="en-US" spc="44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satellite</a:t>
            </a:r>
            <a:r>
              <a:rPr lang="en-US" spc="45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imagery,</a:t>
            </a:r>
            <a:r>
              <a:rPr lang="en-US" spc="44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highlighting</a:t>
            </a:r>
            <a:r>
              <a:rPr lang="en-US" spc="44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the</a:t>
            </a:r>
            <a:r>
              <a:rPr lang="en-US" spc="45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importance</a:t>
            </a:r>
            <a:r>
              <a:rPr lang="en-US" spc="440" dirty="0">
                <a:solidFill>
                  <a:srgbClr val="111111"/>
                </a:solidFill>
                <a:latin typeface="Arial" panose="020B0604020202020204" pitchFamily="34" charset="0"/>
                <a:cs typeface="Arial" panose="020B0604020202020204" pitchFamily="34" charset="0"/>
              </a:rPr>
              <a:t> </a:t>
            </a:r>
            <a:r>
              <a:rPr lang="en-US" spc="-25" dirty="0">
                <a:solidFill>
                  <a:srgbClr val="111111"/>
                </a:solidFill>
                <a:latin typeface="Arial" panose="020B0604020202020204" pitchFamily="34" charset="0"/>
                <a:cs typeface="Arial" panose="020B0604020202020204" pitchFamily="34" charset="0"/>
              </a:rPr>
              <a:t>of </a:t>
            </a:r>
            <a:r>
              <a:rPr lang="en-US" dirty="0">
                <a:solidFill>
                  <a:srgbClr val="111111"/>
                </a:solidFill>
                <a:latin typeface="Arial" panose="020B0604020202020204" pitchFamily="34" charset="0"/>
                <a:cs typeface="Arial" panose="020B0604020202020204" pitchFamily="34" charset="0"/>
              </a:rPr>
              <a:t>reliable machine</a:t>
            </a:r>
            <a:r>
              <a:rPr lang="en-US" spc="-4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learning</a:t>
            </a:r>
            <a:r>
              <a:rPr lang="en-US" spc="-6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models</a:t>
            </a:r>
            <a:r>
              <a:rPr lang="en-US" spc="-5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in</a:t>
            </a:r>
            <a:r>
              <a:rPr lang="en-US" spc="-5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global</a:t>
            </a:r>
            <a:r>
              <a:rPr lang="en-US" spc="-65" dirty="0">
                <a:solidFill>
                  <a:srgbClr val="111111"/>
                </a:solidFill>
                <a:latin typeface="Arial" panose="020B0604020202020204" pitchFamily="34" charset="0"/>
                <a:cs typeface="Arial" panose="020B0604020202020204" pitchFamily="34" charset="0"/>
              </a:rPr>
              <a:t> </a:t>
            </a:r>
            <a:r>
              <a:rPr lang="en-US" spc="-10" dirty="0">
                <a:solidFill>
                  <a:srgbClr val="111111"/>
                </a:solidFill>
                <a:latin typeface="Arial" panose="020B0604020202020204" pitchFamily="34" charset="0"/>
                <a:cs typeface="Arial" panose="020B0604020202020204" pitchFamily="34" charset="0"/>
              </a:rPr>
              <a:t>applications.</a:t>
            </a:r>
            <a:endParaRPr lang="en-US" dirty="0">
              <a:latin typeface="Arial" panose="020B0604020202020204" pitchFamily="34" charset="0"/>
              <a:cs typeface="Arial" panose="020B0604020202020204" pitchFamily="34" charset="0"/>
            </a:endParaRPr>
          </a:p>
          <a:p>
            <a:pPr marL="299720" marR="5080" indent="-285750" algn="just">
              <a:lnSpc>
                <a:spcPct val="104299"/>
              </a:lnSpc>
              <a:spcBef>
                <a:spcPts val="5"/>
              </a:spcBef>
              <a:buSzPct val="88888"/>
              <a:buFont typeface="Arial" panose="020B0604020202020204" pitchFamily="34" charset="0"/>
              <a:buChar char="•"/>
              <a:tabLst>
                <a:tab pos="193040" algn="l"/>
              </a:tabLst>
            </a:pPr>
            <a:r>
              <a:rPr lang="en-US" dirty="0">
                <a:solidFill>
                  <a:srgbClr val="111111"/>
                </a:solidFill>
                <a:latin typeface="Arial" panose="020B0604020202020204" pitchFamily="34" charset="0"/>
                <a:cs typeface="Arial" panose="020B0604020202020204" pitchFamily="34" charset="0"/>
              </a:rPr>
              <a:t>More</a:t>
            </a:r>
            <a:r>
              <a:rPr lang="en-US" spc="-7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details</a:t>
            </a:r>
            <a:r>
              <a:rPr lang="en-US" spc="-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can</a:t>
            </a:r>
            <a:r>
              <a:rPr lang="en-US" spc="-15"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be</a:t>
            </a:r>
            <a:r>
              <a:rPr lang="en-US" spc="-30" dirty="0">
                <a:solidFill>
                  <a:srgbClr val="111111"/>
                </a:solidFill>
                <a:latin typeface="Arial" panose="020B0604020202020204" pitchFamily="34" charset="0"/>
                <a:cs typeface="Arial" panose="020B0604020202020204" pitchFamily="34" charset="0"/>
              </a:rPr>
              <a:t> </a:t>
            </a:r>
            <a:r>
              <a:rPr lang="en-US" dirty="0">
                <a:solidFill>
                  <a:srgbClr val="111111"/>
                </a:solidFill>
                <a:latin typeface="Arial" panose="020B0604020202020204" pitchFamily="34" charset="0"/>
                <a:cs typeface="Arial" panose="020B0604020202020204" pitchFamily="34" charset="0"/>
              </a:rPr>
              <a:t>found</a:t>
            </a:r>
            <a:r>
              <a:rPr lang="en-US" spc="-95" dirty="0">
                <a:solidFill>
                  <a:srgbClr val="111111"/>
                </a:solidFill>
                <a:latin typeface="Arial" panose="020B0604020202020204" pitchFamily="34" charset="0"/>
                <a:cs typeface="Arial" panose="020B0604020202020204" pitchFamily="34" charset="0"/>
              </a:rPr>
              <a:t> </a:t>
            </a:r>
            <a:r>
              <a:rPr lang="en-US" u="sng" spc="-10" dirty="0">
                <a:solidFill>
                  <a:srgbClr val="0000FF"/>
                </a:solidFill>
                <a:uFill>
                  <a:solidFill>
                    <a:srgbClr val="0000FF"/>
                  </a:solidFill>
                </a:uFill>
                <a:latin typeface="Arial" panose="020B0604020202020204" pitchFamily="34" charset="0"/>
                <a:cs typeface="Arial" panose="020B0604020202020204" pitchFamily="34" charset="0"/>
                <a:hlinkClick r:id="rId6"/>
              </a:rPr>
              <a:t>here</a:t>
            </a:r>
            <a:r>
              <a:rPr lang="en-US" spc="-10" dirty="0">
                <a:solidFill>
                  <a:srgbClr val="111111"/>
                </a:solidFill>
                <a:latin typeface="Arial" panose="020B0604020202020204" pitchFamily="34" charset="0"/>
                <a:cs typeface="Arial" panose="020B0604020202020204" pitchFamily="34" charset="0"/>
              </a:rPr>
              <a:t>.</a:t>
            </a:r>
            <a:endParaRPr lang="en-IN" dirty="0"/>
          </a:p>
        </p:txBody>
      </p:sp>
      <p:pic>
        <p:nvPicPr>
          <p:cNvPr id="5" name="Picture 4">
            <a:extLst>
              <a:ext uri="{FF2B5EF4-FFF2-40B4-BE49-F238E27FC236}">
                <a16:creationId xmlns:a16="http://schemas.microsoft.com/office/drawing/2014/main" id="{59335917-6E13-F25E-D730-2D293C18071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67898" y="3962400"/>
            <a:ext cx="1595117" cy="957070"/>
          </a:xfrm>
          <a:prstGeom prst="rect">
            <a:avLst/>
          </a:prstGeom>
        </p:spPr>
      </p:pic>
      <p:pic>
        <p:nvPicPr>
          <p:cNvPr id="15" name="Picture 14">
            <a:extLst>
              <a:ext uri="{FF2B5EF4-FFF2-40B4-BE49-F238E27FC236}">
                <a16:creationId xmlns:a16="http://schemas.microsoft.com/office/drawing/2014/main" id="{3CD78E86-10FE-E870-1DEA-655F704112E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89014" y="5382974"/>
            <a:ext cx="934089" cy="934089"/>
          </a:xfrm>
          <a:prstGeom prst="rect">
            <a:avLst/>
          </a:prstGeom>
        </p:spPr>
      </p:pic>
    </p:spTree>
    <p:extLst>
      <p:ext uri="{BB962C8B-B14F-4D97-AF65-F5344CB8AC3E}">
        <p14:creationId xmlns:p14="http://schemas.microsoft.com/office/powerpoint/2010/main" val="810957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TotalTime>
  <Words>718</Words>
  <Application>Microsoft Office PowerPoint</Application>
  <PresentationFormat>Widescreen</PresentationFormat>
  <Paragraphs>73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Algerian</vt:lpstr>
      <vt:lpstr>Arial</vt:lpstr>
      <vt:lpstr>Book Antiqua</vt:lpstr>
      <vt:lpstr>Calibri</vt:lpstr>
      <vt:lpstr>Times New Roman</vt:lpstr>
      <vt:lpstr>Office Theme</vt:lpstr>
      <vt:lpstr>AI-based frame interpolation, video generation and display system for  WMS services </vt:lpstr>
      <vt:lpstr>TECHNICAL APPROACH</vt:lpstr>
      <vt:lpstr>FEASIBILITY AND VIABILITY</vt:lpstr>
      <vt:lpstr>IMPACT AND BENEFITS</vt:lpstr>
      <vt:lpstr>RESEARCH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Anson Saju George</cp:lastModifiedBy>
  <cp:revision>44</cp:revision>
  <dcterms:created xsi:type="dcterms:W3CDTF">2024-09-29T16:55:46Z</dcterms:created>
  <dcterms:modified xsi:type="dcterms:W3CDTF">2024-10-07T05:46:03Z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2024-09-21T00:00:00Z</vt:filetime>
  </property>
  <property fmtid="{D5CDD505-2E9C-101B-9397-08002B2CF9AE}" pid="3" name="Creator">
    <vt:lpwstr>Microsoft® Word 2021</vt:lpwstr>
  </property>
  <property fmtid="{D5CDD505-2E9C-101B-9397-08002B2CF9AE}" pid="4" name="LastSaved">
    <vt:filetime>2024-09-29T00:00:00Z</vt:filetime>
  </property>
  <property fmtid="{D5CDD505-2E9C-101B-9397-08002B2CF9AE}" pid="5" name="Producer">
    <vt:lpwstr>Microsoft® Word 2021</vt:lpwstr>
  </property>
</Properties>
</file>