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1" r:id="rId3"/>
    <p:sldId id="258" r:id="rId4"/>
    <p:sldId id="257" r:id="rId5"/>
    <p:sldId id="260" r:id="rId6"/>
    <p:sldId id="263" r:id="rId7"/>
    <p:sldId id="262" r:id="rId8"/>
    <p:sldId id="259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9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8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6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56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2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83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7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0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95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17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6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9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0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6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A8675D-31E2-4675-80D2-555CEA3651FA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D7E3E1-5612-44FA-98E9-A035CB809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1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7027D-AAF9-434A-AF6E-E8B738544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212" y="301172"/>
            <a:ext cx="8689976" cy="838198"/>
          </a:xfrm>
        </p:spPr>
        <p:txBody>
          <a:bodyPr/>
          <a:lstStyle/>
          <a:p>
            <a:r>
              <a:rPr lang="pt-BR" b="1" dirty="0"/>
              <a:t>PROJETO JAVA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FC9535-4D56-4B91-938C-FF107037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4" y="1139370"/>
            <a:ext cx="11766251" cy="510903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453AB7D-3032-44B2-9B18-F51244B6FFA3}"/>
              </a:ext>
            </a:extLst>
          </p:cNvPr>
          <p:cNvSpPr txBox="1">
            <a:spLocks/>
          </p:cNvSpPr>
          <p:nvPr/>
        </p:nvSpPr>
        <p:spPr>
          <a:xfrm>
            <a:off x="1446212" y="1324429"/>
            <a:ext cx="8689976" cy="838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eQUIPE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E581CD-2FE4-42DC-840C-108D4FB8D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371929"/>
            <a:ext cx="2452688" cy="245268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CBB65C6-F527-44F8-9119-E7903B7428F9}"/>
              </a:ext>
            </a:extLst>
          </p:cNvPr>
          <p:cNvSpPr txBox="1">
            <a:spLocks/>
          </p:cNvSpPr>
          <p:nvPr/>
        </p:nvSpPr>
        <p:spPr>
          <a:xfrm>
            <a:off x="1569583" y="5533570"/>
            <a:ext cx="8689976" cy="838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#Turma 46</a:t>
            </a:r>
          </a:p>
        </p:txBody>
      </p:sp>
    </p:spTree>
    <p:extLst>
      <p:ext uri="{BB962C8B-B14F-4D97-AF65-F5344CB8AC3E}">
        <p14:creationId xmlns:p14="http://schemas.microsoft.com/office/powerpoint/2010/main" val="216365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C045C-6D1D-40F8-A490-10C92BED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32" y="284687"/>
            <a:ext cx="10364451" cy="1596177"/>
          </a:xfrm>
        </p:spPr>
        <p:txBody>
          <a:bodyPr/>
          <a:lstStyle/>
          <a:p>
            <a:r>
              <a:rPr lang="pt-BR" b="1" dirty="0"/>
              <a:t>SOFTWARE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B1519C-4BD2-4DC5-9A39-736217B7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494214"/>
            <a:ext cx="9151832" cy="48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0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BE00-43C4-498E-BD5B-CFFC2F68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18" y="175831"/>
            <a:ext cx="10364451" cy="1596177"/>
          </a:xfrm>
        </p:spPr>
        <p:txBody>
          <a:bodyPr/>
          <a:lstStyle/>
          <a:p>
            <a:r>
              <a:rPr lang="pt-BR" b="1" dirty="0"/>
              <a:t>Perspectivas sobre o futuro do projeto</a:t>
            </a:r>
          </a:p>
        </p:txBody>
      </p:sp>
      <p:sp>
        <p:nvSpPr>
          <p:cNvPr id="4" name="Retângulo: Biselado 3">
            <a:extLst>
              <a:ext uri="{FF2B5EF4-FFF2-40B4-BE49-F238E27FC236}">
                <a16:creationId xmlns:a16="http://schemas.microsoft.com/office/drawing/2014/main" id="{6E6E5D38-1993-4615-B1CD-98A1EE37FFDC}"/>
              </a:ext>
            </a:extLst>
          </p:cNvPr>
          <p:cNvSpPr/>
          <p:nvPr/>
        </p:nvSpPr>
        <p:spPr>
          <a:xfrm>
            <a:off x="1342571" y="1326523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Biselado 4">
            <a:extLst>
              <a:ext uri="{FF2B5EF4-FFF2-40B4-BE49-F238E27FC236}">
                <a16:creationId xmlns:a16="http://schemas.microsoft.com/office/drawing/2014/main" id="{002ED2D0-7E33-4A6D-A9E9-5C4AAEAB0546}"/>
              </a:ext>
            </a:extLst>
          </p:cNvPr>
          <p:cNvSpPr/>
          <p:nvPr/>
        </p:nvSpPr>
        <p:spPr>
          <a:xfrm>
            <a:off x="1342571" y="2572089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Biselado 5">
            <a:extLst>
              <a:ext uri="{FF2B5EF4-FFF2-40B4-BE49-F238E27FC236}">
                <a16:creationId xmlns:a16="http://schemas.microsoft.com/office/drawing/2014/main" id="{3466EF91-F850-4E18-90ED-5656FE9A3862}"/>
              </a:ext>
            </a:extLst>
          </p:cNvPr>
          <p:cNvSpPr/>
          <p:nvPr/>
        </p:nvSpPr>
        <p:spPr>
          <a:xfrm>
            <a:off x="1342570" y="3892751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B7CC8F-3F4D-4256-BDC8-6C6E1B7090AA}"/>
              </a:ext>
            </a:extLst>
          </p:cNvPr>
          <p:cNvSpPr txBox="1"/>
          <p:nvPr/>
        </p:nvSpPr>
        <p:spPr>
          <a:xfrm>
            <a:off x="1660071" y="2721853"/>
            <a:ext cx="607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* Cadastramento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D57128-CF71-4EAE-9C12-2F5856146DF0}"/>
              </a:ext>
            </a:extLst>
          </p:cNvPr>
          <p:cNvSpPr txBox="1"/>
          <p:nvPr/>
        </p:nvSpPr>
        <p:spPr>
          <a:xfrm>
            <a:off x="1660071" y="4015069"/>
            <a:ext cx="607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*Triagem de Urgência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811A3CF-C8F5-44C9-84A7-F11A54E1245B}"/>
              </a:ext>
            </a:extLst>
          </p:cNvPr>
          <p:cNvSpPr txBox="1">
            <a:spLocks/>
          </p:cNvSpPr>
          <p:nvPr/>
        </p:nvSpPr>
        <p:spPr>
          <a:xfrm>
            <a:off x="484978" y="1326523"/>
            <a:ext cx="10364451" cy="10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O Projeto Atual</a:t>
            </a:r>
          </a:p>
        </p:txBody>
      </p:sp>
      <p:sp>
        <p:nvSpPr>
          <p:cNvPr id="10" name="Retângulo: Biselado 9">
            <a:extLst>
              <a:ext uri="{FF2B5EF4-FFF2-40B4-BE49-F238E27FC236}">
                <a16:creationId xmlns:a16="http://schemas.microsoft.com/office/drawing/2014/main" id="{BBE93324-91CA-4786-BFBE-F2B58D7F00AC}"/>
              </a:ext>
            </a:extLst>
          </p:cNvPr>
          <p:cNvSpPr/>
          <p:nvPr/>
        </p:nvSpPr>
        <p:spPr>
          <a:xfrm>
            <a:off x="1342570" y="5213413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A5DDF8-2929-4D39-B50C-A321435F4D4D}"/>
              </a:ext>
            </a:extLst>
          </p:cNvPr>
          <p:cNvSpPr txBox="1"/>
          <p:nvPr/>
        </p:nvSpPr>
        <p:spPr>
          <a:xfrm>
            <a:off x="1660071" y="5335731"/>
            <a:ext cx="607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*FAQ</a:t>
            </a:r>
          </a:p>
        </p:txBody>
      </p:sp>
    </p:spTree>
    <p:extLst>
      <p:ext uri="{BB962C8B-B14F-4D97-AF65-F5344CB8AC3E}">
        <p14:creationId xmlns:p14="http://schemas.microsoft.com/office/powerpoint/2010/main" val="223900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CBE00-43C4-498E-BD5B-CFFC2F68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18" y="175831"/>
            <a:ext cx="10364451" cy="1596177"/>
          </a:xfrm>
        </p:spPr>
        <p:txBody>
          <a:bodyPr/>
          <a:lstStyle/>
          <a:p>
            <a:r>
              <a:rPr lang="pt-BR" b="1" dirty="0"/>
              <a:t>Perspectivas sobre o futuro do projeto</a:t>
            </a:r>
          </a:p>
        </p:txBody>
      </p:sp>
      <p:sp>
        <p:nvSpPr>
          <p:cNvPr id="4" name="Retângulo: Biselado 3">
            <a:extLst>
              <a:ext uri="{FF2B5EF4-FFF2-40B4-BE49-F238E27FC236}">
                <a16:creationId xmlns:a16="http://schemas.microsoft.com/office/drawing/2014/main" id="{6E6E5D38-1993-4615-B1CD-98A1EE37FFDC}"/>
              </a:ext>
            </a:extLst>
          </p:cNvPr>
          <p:cNvSpPr/>
          <p:nvPr/>
        </p:nvSpPr>
        <p:spPr>
          <a:xfrm>
            <a:off x="1342571" y="1326523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Biselado 4">
            <a:extLst>
              <a:ext uri="{FF2B5EF4-FFF2-40B4-BE49-F238E27FC236}">
                <a16:creationId xmlns:a16="http://schemas.microsoft.com/office/drawing/2014/main" id="{002ED2D0-7E33-4A6D-A9E9-5C4AAEAB0546}"/>
              </a:ext>
            </a:extLst>
          </p:cNvPr>
          <p:cNvSpPr/>
          <p:nvPr/>
        </p:nvSpPr>
        <p:spPr>
          <a:xfrm>
            <a:off x="1342571" y="2586415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B7CC8F-3F4D-4256-BDC8-6C6E1B7090AA}"/>
              </a:ext>
            </a:extLst>
          </p:cNvPr>
          <p:cNvSpPr txBox="1"/>
          <p:nvPr/>
        </p:nvSpPr>
        <p:spPr>
          <a:xfrm>
            <a:off x="1660071" y="2753583"/>
            <a:ext cx="607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* Informações sobre o Tema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811A3CF-C8F5-44C9-84A7-F11A54E1245B}"/>
              </a:ext>
            </a:extLst>
          </p:cNvPr>
          <p:cNvSpPr txBox="1">
            <a:spLocks/>
          </p:cNvSpPr>
          <p:nvPr/>
        </p:nvSpPr>
        <p:spPr>
          <a:xfrm>
            <a:off x="484978" y="1326523"/>
            <a:ext cx="10364451" cy="10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Implementações futuras</a:t>
            </a:r>
          </a:p>
        </p:txBody>
      </p:sp>
      <p:sp>
        <p:nvSpPr>
          <p:cNvPr id="10" name="Retângulo: Biselado 9">
            <a:extLst>
              <a:ext uri="{FF2B5EF4-FFF2-40B4-BE49-F238E27FC236}">
                <a16:creationId xmlns:a16="http://schemas.microsoft.com/office/drawing/2014/main" id="{1B72A2DA-1F99-4546-841A-81490D88CEFF}"/>
              </a:ext>
            </a:extLst>
          </p:cNvPr>
          <p:cNvSpPr/>
          <p:nvPr/>
        </p:nvSpPr>
        <p:spPr>
          <a:xfrm>
            <a:off x="1342570" y="4202593"/>
            <a:ext cx="8984343" cy="890969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EAE977-0044-478E-9AE6-60A73C9B5877}"/>
              </a:ext>
            </a:extLst>
          </p:cNvPr>
          <p:cNvSpPr txBox="1"/>
          <p:nvPr/>
        </p:nvSpPr>
        <p:spPr>
          <a:xfrm>
            <a:off x="1660071" y="4324911"/>
            <a:ext cx="607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*Adição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88895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995016-46CD-476C-8B93-D4745988A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04" y="609600"/>
            <a:ext cx="8660946" cy="607256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FD3ED6B-C6BB-4237-8ED1-933C737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450" y="320975"/>
            <a:ext cx="9072053" cy="1203026"/>
          </a:xfrm>
        </p:spPr>
        <p:txBody>
          <a:bodyPr>
            <a:normAutofit/>
          </a:bodyPr>
          <a:lstStyle/>
          <a:p>
            <a:r>
              <a:rPr lang="pt-BR" sz="4800" b="1" dirty="0"/>
              <a:t>OBRIGADES!!!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727458B-8099-4419-9D61-5F1BA4FE12A9}"/>
              </a:ext>
            </a:extLst>
          </p:cNvPr>
          <p:cNvSpPr txBox="1">
            <a:spLocks/>
          </p:cNvSpPr>
          <p:nvPr/>
        </p:nvSpPr>
        <p:spPr>
          <a:xfrm>
            <a:off x="580571" y="2827487"/>
            <a:ext cx="3178629" cy="120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/>
              <a:t>#TURMA46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468485D-7FAD-4F01-AFDE-90B882DD7ACE}"/>
              </a:ext>
            </a:extLst>
          </p:cNvPr>
          <p:cNvSpPr txBox="1">
            <a:spLocks/>
          </p:cNvSpPr>
          <p:nvPr/>
        </p:nvSpPr>
        <p:spPr>
          <a:xfrm>
            <a:off x="8250943" y="2827487"/>
            <a:ext cx="3178629" cy="120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/>
              <a:t>#boatime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552494A-2E0E-4C7C-9592-7B869B8A3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06" y="320975"/>
            <a:ext cx="2452688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A918C6-BD24-4E3A-8643-DDDDEF96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9082"/>
            <a:ext cx="10363200" cy="1595438"/>
          </a:xfrm>
        </p:spPr>
        <p:txBody>
          <a:bodyPr/>
          <a:lstStyle/>
          <a:p>
            <a:r>
              <a:rPr lang="pt-BR" b="1" dirty="0"/>
              <a:t>Planejamento do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6BEA03-2583-4EF3-B8AE-93A14476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61" y="1621064"/>
            <a:ext cx="3248025" cy="14097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D7552C-9D5C-4673-8A2B-5246CB1DA88F}"/>
              </a:ext>
            </a:extLst>
          </p:cNvPr>
          <p:cNvSpPr txBox="1"/>
          <p:nvPr/>
        </p:nvSpPr>
        <p:spPr>
          <a:xfrm>
            <a:off x="809172" y="3216502"/>
            <a:ext cx="422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Metodologia Scrum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29A9A5-45B9-46A0-94FB-A18280185D0D}"/>
              </a:ext>
            </a:extLst>
          </p:cNvPr>
          <p:cNvSpPr txBox="1"/>
          <p:nvPr/>
        </p:nvSpPr>
        <p:spPr>
          <a:xfrm>
            <a:off x="6360887" y="3216502"/>
            <a:ext cx="49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Utilização de Back Logs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71241F-3C86-467D-B3E9-D716507C2253}"/>
              </a:ext>
            </a:extLst>
          </p:cNvPr>
          <p:cNvSpPr txBox="1"/>
          <p:nvPr/>
        </p:nvSpPr>
        <p:spPr>
          <a:xfrm>
            <a:off x="1364344" y="4265371"/>
            <a:ext cx="920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Utilização de Sprints para controle de tarefas</a:t>
            </a:r>
          </a:p>
        </p:txBody>
      </p:sp>
    </p:spTree>
    <p:extLst>
      <p:ext uri="{BB962C8B-B14F-4D97-AF65-F5344CB8AC3E}">
        <p14:creationId xmlns:p14="http://schemas.microsoft.com/office/powerpoint/2010/main" val="203839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io-quadro 8">
            <a:extLst>
              <a:ext uri="{FF2B5EF4-FFF2-40B4-BE49-F238E27FC236}">
                <a16:creationId xmlns:a16="http://schemas.microsoft.com/office/drawing/2014/main" id="{71774C85-750C-4545-8182-257713C5C947}"/>
              </a:ext>
            </a:extLst>
          </p:cNvPr>
          <p:cNvSpPr/>
          <p:nvPr/>
        </p:nvSpPr>
        <p:spPr>
          <a:xfrm>
            <a:off x="0" y="0"/>
            <a:ext cx="3744686" cy="4330997"/>
          </a:xfrm>
          <a:prstGeom prst="halfFram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orma em L 7">
            <a:extLst>
              <a:ext uri="{FF2B5EF4-FFF2-40B4-BE49-F238E27FC236}">
                <a16:creationId xmlns:a16="http://schemas.microsoft.com/office/drawing/2014/main" id="{21E2616A-70F9-4A7F-805A-E7CF49376515}"/>
              </a:ext>
            </a:extLst>
          </p:cNvPr>
          <p:cNvSpPr/>
          <p:nvPr/>
        </p:nvSpPr>
        <p:spPr>
          <a:xfrm>
            <a:off x="0" y="0"/>
            <a:ext cx="2481943" cy="68580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xplosão: 8 Pontos 2">
            <a:extLst>
              <a:ext uri="{FF2B5EF4-FFF2-40B4-BE49-F238E27FC236}">
                <a16:creationId xmlns:a16="http://schemas.microsoft.com/office/drawing/2014/main" id="{3D5BA274-E4A9-4BD0-A754-AB32FFBC0F05}"/>
              </a:ext>
            </a:extLst>
          </p:cNvPr>
          <p:cNvSpPr/>
          <p:nvPr/>
        </p:nvSpPr>
        <p:spPr>
          <a:xfrm>
            <a:off x="2791137" y="-70678"/>
            <a:ext cx="3309257" cy="2627086"/>
          </a:xfrm>
          <a:prstGeom prst="irregularSeal1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BA9FEF-0107-40CE-AE9A-1CCAE962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909" y="428916"/>
            <a:ext cx="4659711" cy="1534332"/>
          </a:xfrm>
        </p:spPr>
        <p:txBody>
          <a:bodyPr/>
          <a:lstStyle/>
          <a:p>
            <a:r>
              <a:rPr lang="pt-BR" b="1" dirty="0"/>
              <a:t>CCHIV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736260-A63B-4BE5-BA08-E739A4FA8927}"/>
              </a:ext>
            </a:extLst>
          </p:cNvPr>
          <p:cNvSpPr txBox="1"/>
          <p:nvPr/>
        </p:nvSpPr>
        <p:spPr>
          <a:xfrm>
            <a:off x="357570" y="2456503"/>
            <a:ext cx="875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CCHIV – Combate Contra o HIV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3B29EA-4D93-41CB-8657-F91F748AB651}"/>
              </a:ext>
            </a:extLst>
          </p:cNvPr>
          <p:cNvSpPr txBox="1"/>
          <p:nvPr/>
        </p:nvSpPr>
        <p:spPr>
          <a:xfrm>
            <a:off x="838200" y="1512555"/>
            <a:ext cx="875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O que é?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AEA180-0463-47C8-95C6-D936A53B3755}"/>
              </a:ext>
            </a:extLst>
          </p:cNvPr>
          <p:cNvSpPr txBox="1"/>
          <p:nvPr/>
        </p:nvSpPr>
        <p:spPr>
          <a:xfrm>
            <a:off x="357570" y="3475803"/>
            <a:ext cx="1012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Programa prático que auxilia na prevenção do vírus HIV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AFC928-785A-404B-820A-AD0F704B23CB}"/>
              </a:ext>
            </a:extLst>
          </p:cNvPr>
          <p:cNvSpPr txBox="1"/>
          <p:nvPr/>
        </p:nvSpPr>
        <p:spPr>
          <a:xfrm>
            <a:off x="357570" y="4854927"/>
            <a:ext cx="101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Realiza testes rápidos de forma sigilosa e segura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893BB7-56BB-4D71-91C6-527F5BB7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90" y="465936"/>
            <a:ext cx="5005586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Biselado 4">
            <a:extLst>
              <a:ext uri="{FF2B5EF4-FFF2-40B4-BE49-F238E27FC236}">
                <a16:creationId xmlns:a16="http://schemas.microsoft.com/office/drawing/2014/main" id="{B876F6B3-F25B-43D7-9B46-45ADE07A619C}"/>
              </a:ext>
            </a:extLst>
          </p:cNvPr>
          <p:cNvSpPr/>
          <p:nvPr/>
        </p:nvSpPr>
        <p:spPr>
          <a:xfrm>
            <a:off x="1" y="618517"/>
            <a:ext cx="12192000" cy="1362683"/>
          </a:xfrm>
          <a:prstGeom prst="bevel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5971B-4EAA-47B8-8C2A-90DD8B1B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Logo do Projeto CCHIV</a:t>
            </a: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0C4B0013-31E0-416F-BA72-8D59F9AB5A01}"/>
              </a:ext>
            </a:extLst>
          </p:cNvPr>
          <p:cNvSpPr/>
          <p:nvPr/>
        </p:nvSpPr>
        <p:spPr>
          <a:xfrm>
            <a:off x="0" y="4876800"/>
            <a:ext cx="2757714" cy="19812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5248D139-5419-49DC-87A8-B91AFA33EA25}"/>
              </a:ext>
            </a:extLst>
          </p:cNvPr>
          <p:cNvSpPr/>
          <p:nvPr/>
        </p:nvSpPr>
        <p:spPr>
          <a:xfrm rot="16200000">
            <a:off x="9822543" y="4467403"/>
            <a:ext cx="2757714" cy="198120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34A0B7-6C4E-4D64-AA37-B33B4AB1A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18" y="2098127"/>
            <a:ext cx="4248695" cy="42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3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0A9ED44-605E-4FD6-9CED-1EBEECA0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44" y="57409"/>
            <a:ext cx="3888807" cy="2588487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8EE7F21-DD20-43A3-BFF8-5DE771EEA3AE}"/>
              </a:ext>
            </a:extLst>
          </p:cNvPr>
          <p:cNvSpPr/>
          <p:nvPr/>
        </p:nvSpPr>
        <p:spPr>
          <a:xfrm>
            <a:off x="1575112" y="2352505"/>
            <a:ext cx="2242684" cy="19679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FA0850-DE62-48CF-A51F-3F34453F01D5}"/>
              </a:ext>
            </a:extLst>
          </p:cNvPr>
          <p:cNvSpPr/>
          <p:nvPr/>
        </p:nvSpPr>
        <p:spPr>
          <a:xfrm>
            <a:off x="0" y="4029634"/>
            <a:ext cx="3150225" cy="276431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92766-5D35-40D9-8B5A-69963F28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391" y="356341"/>
            <a:ext cx="9425044" cy="1596177"/>
          </a:xfrm>
        </p:spPr>
        <p:txBody>
          <a:bodyPr/>
          <a:lstStyle/>
          <a:p>
            <a:r>
              <a:rPr lang="pt-BR" b="1" dirty="0"/>
              <a:t>Funcionalidades do Usuário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74AAA92-78E9-4BBA-9657-EC36F3C975C9}"/>
              </a:ext>
            </a:extLst>
          </p:cNvPr>
          <p:cNvSpPr/>
          <p:nvPr/>
        </p:nvSpPr>
        <p:spPr>
          <a:xfrm>
            <a:off x="453770" y="4427816"/>
            <a:ext cx="2242684" cy="196795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2CDB70-F0DE-4A5E-9175-517FE9B29F1F}"/>
              </a:ext>
            </a:extLst>
          </p:cNvPr>
          <p:cNvSpPr/>
          <p:nvPr/>
        </p:nvSpPr>
        <p:spPr>
          <a:xfrm>
            <a:off x="1807610" y="2645896"/>
            <a:ext cx="1777688" cy="141909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BF091F3-4C50-4EE6-BD8D-7226F1B4F834}"/>
              </a:ext>
            </a:extLst>
          </p:cNvPr>
          <p:cNvSpPr/>
          <p:nvPr/>
        </p:nvSpPr>
        <p:spPr>
          <a:xfrm>
            <a:off x="146349" y="1316746"/>
            <a:ext cx="1777688" cy="141909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88029DF-9E9C-41B2-8EA5-9C1344E75697}"/>
              </a:ext>
            </a:extLst>
          </p:cNvPr>
          <p:cNvSpPr/>
          <p:nvPr/>
        </p:nvSpPr>
        <p:spPr>
          <a:xfrm>
            <a:off x="430666" y="1529230"/>
            <a:ext cx="1209054" cy="99413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ACBA11-AEF9-4A19-9D70-FD1EAAFE7E4A}"/>
              </a:ext>
            </a:extLst>
          </p:cNvPr>
          <p:cNvSpPr txBox="1"/>
          <p:nvPr/>
        </p:nvSpPr>
        <p:spPr>
          <a:xfrm>
            <a:off x="1000451" y="2544537"/>
            <a:ext cx="1012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Acesso de tarefas através das funcionalidades ao usuário.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9BB61F-6C2B-4548-85D4-7659FEB8BCF4}"/>
              </a:ext>
            </a:extLst>
          </p:cNvPr>
          <p:cNvSpPr txBox="1"/>
          <p:nvPr/>
        </p:nvSpPr>
        <p:spPr>
          <a:xfrm>
            <a:off x="1000451" y="4211462"/>
            <a:ext cx="1012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Acesso de tarefas através de botões ou comandos feitos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149665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B9F1143-B375-4E61-9C87-89081139663D}"/>
              </a:ext>
            </a:extLst>
          </p:cNvPr>
          <p:cNvSpPr txBox="1"/>
          <p:nvPr/>
        </p:nvSpPr>
        <p:spPr>
          <a:xfrm>
            <a:off x="759421" y="1335091"/>
            <a:ext cx="101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Interação de design com o usuário de forma simples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4ECA79-0600-43DB-9E94-59200F159DB9}"/>
              </a:ext>
            </a:extLst>
          </p:cNvPr>
          <p:cNvSpPr txBox="1"/>
          <p:nvPr/>
        </p:nvSpPr>
        <p:spPr>
          <a:xfrm>
            <a:off x="759421" y="3105834"/>
            <a:ext cx="101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Privilégios de Acesso para o bem comum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7D7820-7DF5-43A8-A0D8-49D571C8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9" y="3875760"/>
            <a:ext cx="3379922" cy="27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8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E23F39C-882F-4040-85DE-E51A990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21" y="211198"/>
            <a:ext cx="5799509" cy="996012"/>
          </a:xfrm>
        </p:spPr>
        <p:txBody>
          <a:bodyPr/>
          <a:lstStyle/>
          <a:p>
            <a:r>
              <a:rPr lang="pt-BR" b="1" dirty="0"/>
              <a:t>OBJETIVO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4ED218-0C6B-4F8C-9290-FA2403B7D35A}"/>
              </a:ext>
            </a:extLst>
          </p:cNvPr>
          <p:cNvSpPr txBox="1"/>
          <p:nvPr/>
        </p:nvSpPr>
        <p:spPr>
          <a:xfrm>
            <a:off x="353020" y="990628"/>
            <a:ext cx="11229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Melhorar o tratamento de inclusão social dos portadores HIV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7125F2-3E66-41CA-ABD9-0F2B5A1A32D9}"/>
              </a:ext>
            </a:extLst>
          </p:cNvPr>
          <p:cNvSpPr txBox="1"/>
          <p:nvPr/>
        </p:nvSpPr>
        <p:spPr>
          <a:xfrm>
            <a:off x="353020" y="2324056"/>
            <a:ext cx="1111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Direcionar e orientar Portadores ou suspeitos do Vírus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E9D32D-37C7-42F0-9A0A-7734783FB92C}"/>
              </a:ext>
            </a:extLst>
          </p:cNvPr>
          <p:cNvSpPr txBox="1"/>
          <p:nvPr/>
        </p:nvSpPr>
        <p:spPr>
          <a:xfrm>
            <a:off x="353020" y="3193781"/>
            <a:ext cx="101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Interação de design com o usuário de forma simples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3830F1-F2B1-4D12-BAFF-4CD1966F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37" y="3840112"/>
            <a:ext cx="6706106" cy="28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C84BB2C-6550-4481-81D3-5F6E7C23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49" y="223281"/>
            <a:ext cx="2490252" cy="6075178"/>
          </a:xfrm>
        </p:spPr>
        <p:txBody>
          <a:bodyPr vert="wordArtVert"/>
          <a:lstStyle/>
          <a:p>
            <a:r>
              <a:rPr lang="pt-BR" b="1" dirty="0"/>
              <a:t>FLUXOGRAMA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BA27E21-B09D-42C3-BFCF-632724655D8F}"/>
              </a:ext>
            </a:extLst>
          </p:cNvPr>
          <p:cNvSpPr txBox="1">
            <a:spLocks/>
          </p:cNvSpPr>
          <p:nvPr/>
        </p:nvSpPr>
        <p:spPr>
          <a:xfrm>
            <a:off x="9201006" y="0"/>
            <a:ext cx="2490252" cy="6634719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/>
              <a:t>cONDICIONAL</a:t>
            </a:r>
            <a:r>
              <a:rPr lang="pt-BR" b="1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720680-4425-4BC3-8C2A-4FA19E32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86" y="293500"/>
            <a:ext cx="4941899" cy="63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4ECA79-0600-43DB-9E94-59200F159DB9}"/>
              </a:ext>
            </a:extLst>
          </p:cNvPr>
          <p:cNvSpPr txBox="1"/>
          <p:nvPr/>
        </p:nvSpPr>
        <p:spPr>
          <a:xfrm>
            <a:off x="629556" y="1697948"/>
            <a:ext cx="101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Formulação cadastral para o público em geral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474465A-AAE2-495D-B66B-A0AF3D4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21" y="211198"/>
            <a:ext cx="7484693" cy="996012"/>
          </a:xfrm>
        </p:spPr>
        <p:txBody>
          <a:bodyPr>
            <a:normAutofit/>
          </a:bodyPr>
          <a:lstStyle/>
          <a:p>
            <a:r>
              <a:rPr lang="pt-BR" b="1" dirty="0"/>
              <a:t>Funcionalidades técnicas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E8681-004A-4256-8963-44FDB1CEF3AA}"/>
              </a:ext>
            </a:extLst>
          </p:cNvPr>
          <p:cNvSpPr txBox="1"/>
          <p:nvPr/>
        </p:nvSpPr>
        <p:spPr>
          <a:xfrm>
            <a:off x="629556" y="2828835"/>
            <a:ext cx="1012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Estrutura de integração MAIN, com métodos e possibilidade de Adições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C2159-3EE8-432C-9114-7D3377587C16}"/>
              </a:ext>
            </a:extLst>
          </p:cNvPr>
          <p:cNvSpPr txBox="1"/>
          <p:nvPr/>
        </p:nvSpPr>
        <p:spPr>
          <a:xfrm>
            <a:off x="629556" y="4513721"/>
            <a:ext cx="101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- Sistema </a:t>
            </a:r>
            <a:r>
              <a:rPr lang="pt-BR" sz="3600" dirty="0" err="1"/>
              <a:t>BackEnd</a:t>
            </a:r>
            <a:r>
              <a:rPr lang="pt-BR" sz="3600" dirty="0"/>
              <a:t> com integração Front </a:t>
            </a:r>
            <a:r>
              <a:rPr lang="pt-BR" sz="3600" dirty="0" err="1"/>
              <a:t>End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76455707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203</TotalTime>
  <Words>213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Gotícula</vt:lpstr>
      <vt:lpstr>PROJETO JAVA</vt:lpstr>
      <vt:lpstr>Planejamento do Projeto</vt:lpstr>
      <vt:lpstr>CCHIV</vt:lpstr>
      <vt:lpstr>Logo do Projeto CCHIV</vt:lpstr>
      <vt:lpstr>Funcionalidades do Usuário</vt:lpstr>
      <vt:lpstr>Apresentação do PowerPoint</vt:lpstr>
      <vt:lpstr>OBJETIVO </vt:lpstr>
      <vt:lpstr>FLUXOGRAMA </vt:lpstr>
      <vt:lpstr>Funcionalidades técnicas </vt:lpstr>
      <vt:lpstr>SOFTWARE</vt:lpstr>
      <vt:lpstr>Perspectivas sobre o futuro do projeto</vt:lpstr>
      <vt:lpstr>Perspectivas sobre o futuro do projeto</vt:lpstr>
      <vt:lpstr>OBRIGADES!!!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Cesar Brisola</dc:creator>
  <cp:lastModifiedBy>Paulo Cesar Brisola</cp:lastModifiedBy>
  <cp:revision>28</cp:revision>
  <dcterms:created xsi:type="dcterms:W3CDTF">2022-02-02T19:25:25Z</dcterms:created>
  <dcterms:modified xsi:type="dcterms:W3CDTF">2022-02-04T01:18:19Z</dcterms:modified>
</cp:coreProperties>
</file>