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9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윤겸" userId="e4af893241f1c67e" providerId="LiveId" clId="{0D806EF5-75AB-4BD7-B434-3714CC0F41D9}"/>
    <pc:docChg chg="undo custSel addSld delSld modSld sldOrd">
      <pc:chgData name="김윤겸" userId="e4af893241f1c67e" providerId="LiveId" clId="{0D806EF5-75AB-4BD7-B434-3714CC0F41D9}" dt="2017-09-07T11:48:58.057" v="3670" actId="20577"/>
      <pc:docMkLst>
        <pc:docMk/>
      </pc:docMkLst>
      <pc:sldChg chg="addSp del">
        <pc:chgData name="김윤겸" userId="e4af893241f1c67e" providerId="LiveId" clId="{0D806EF5-75AB-4BD7-B434-3714CC0F41D9}" dt="2017-09-07T10:42:00.296" v="819" actId="2696"/>
        <pc:sldMkLst>
          <pc:docMk/>
          <pc:sldMk cId="859809128" sldId="256"/>
        </pc:sldMkLst>
        <pc:spChg chg="add">
          <ac:chgData name="김윤겸" userId="e4af893241f1c67e" providerId="LiveId" clId="{0D806EF5-75AB-4BD7-B434-3714CC0F41D9}" dt="2017-09-07T10:41:49.460" v="817" actId="2696"/>
          <ac:spMkLst>
            <pc:docMk/>
            <pc:sldMk cId="859809128" sldId="256"/>
            <ac:spMk id="4" creationId="{5CC654CD-1336-4E8E-89B5-90763C64B110}"/>
          </ac:spMkLst>
        </pc:spChg>
      </pc:sldChg>
      <pc:sldChg chg="del">
        <pc:chgData name="김윤겸" userId="e4af893241f1c67e" providerId="LiveId" clId="{0D806EF5-75AB-4BD7-B434-3714CC0F41D9}" dt="2017-09-07T10:51:46.807" v="972" actId="2696"/>
        <pc:sldMkLst>
          <pc:docMk/>
          <pc:sldMk cId="599214341" sldId="257"/>
        </pc:sldMkLst>
      </pc:sldChg>
      <pc:sldChg chg="del">
        <pc:chgData name="김윤겸" userId="e4af893241f1c67e" providerId="LiveId" clId="{0D806EF5-75AB-4BD7-B434-3714CC0F41D9}" dt="2017-09-07T10:52:12.476" v="976" actId="2696"/>
        <pc:sldMkLst>
          <pc:docMk/>
          <pc:sldMk cId="1482177916" sldId="258"/>
        </pc:sldMkLst>
      </pc:sldChg>
      <pc:sldChg chg="del ord">
        <pc:chgData name="김윤겸" userId="e4af893241f1c67e" providerId="LiveId" clId="{0D806EF5-75AB-4BD7-B434-3714CC0F41D9}" dt="2017-09-07T10:52:24.027" v="980" actId="2696"/>
        <pc:sldMkLst>
          <pc:docMk/>
          <pc:sldMk cId="183001838" sldId="259"/>
        </pc:sldMkLst>
      </pc:sldChg>
      <pc:sldChg chg="modSp del ord">
        <pc:chgData name="김윤겸" userId="e4af893241f1c67e" providerId="LiveId" clId="{0D806EF5-75AB-4BD7-B434-3714CC0F41D9}" dt="2017-09-07T10:53:11.492" v="992" actId="2696"/>
        <pc:sldMkLst>
          <pc:docMk/>
          <pc:sldMk cId="2821070210" sldId="260"/>
        </pc:sldMkLst>
        <pc:spChg chg="mod">
          <ac:chgData name="김윤겸" userId="e4af893241f1c67e" providerId="LiveId" clId="{0D806EF5-75AB-4BD7-B434-3714CC0F41D9}" dt="2017-09-07T09:02:47.444" v="150" actId="20577"/>
          <ac:spMkLst>
            <pc:docMk/>
            <pc:sldMk cId="2821070210" sldId="260"/>
            <ac:spMk id="3" creationId="{00000000-0000-0000-0000-000000000000}"/>
          </ac:spMkLst>
        </pc:spChg>
      </pc:sldChg>
      <pc:sldChg chg="modSp add del ord">
        <pc:chgData name="김윤겸" userId="e4af893241f1c67e" providerId="LiveId" clId="{0D806EF5-75AB-4BD7-B434-3714CC0F41D9}" dt="2017-09-07T10:52:18.987" v="978" actId="2696"/>
        <pc:sldMkLst>
          <pc:docMk/>
          <pc:sldMk cId="3269037736" sldId="261"/>
        </pc:sldMkLst>
        <pc:spChg chg="mod">
          <ac:chgData name="김윤겸" userId="e4af893241f1c67e" providerId="LiveId" clId="{0D806EF5-75AB-4BD7-B434-3714CC0F41D9}" dt="2017-09-07T09:07:10.105" v="267" actId="20577"/>
          <ac:spMkLst>
            <pc:docMk/>
            <pc:sldMk cId="3269037736" sldId="261"/>
            <ac:spMk id="3" creationId="{3A73ED58-7C47-49A8-8059-C2588EB31D9F}"/>
          </ac:spMkLst>
        </pc:spChg>
      </pc:sldChg>
      <pc:sldChg chg="modSp add del">
        <pc:chgData name="김윤겸" userId="e4af893241f1c67e" providerId="LiveId" clId="{0D806EF5-75AB-4BD7-B434-3714CC0F41D9}" dt="2017-09-07T10:52:30.990" v="982" actId="2696"/>
        <pc:sldMkLst>
          <pc:docMk/>
          <pc:sldMk cId="3691246788" sldId="262"/>
        </pc:sldMkLst>
        <pc:spChg chg="mod">
          <ac:chgData name="김윤겸" userId="e4af893241f1c67e" providerId="LiveId" clId="{0D806EF5-75AB-4BD7-B434-3714CC0F41D9}" dt="2017-09-07T09:09:33.656" v="388" actId="20577"/>
          <ac:spMkLst>
            <pc:docMk/>
            <pc:sldMk cId="3691246788" sldId="262"/>
            <ac:spMk id="3" creationId="{2CD26556-4C81-4CBE-A7DC-5735540B6357}"/>
          </ac:spMkLst>
        </pc:spChg>
      </pc:sldChg>
      <pc:sldChg chg="modSp add del ord">
        <pc:chgData name="김윤겸" userId="e4af893241f1c67e" providerId="LiveId" clId="{0D806EF5-75AB-4BD7-B434-3714CC0F41D9}" dt="2017-09-07T10:52:52.616" v="986" actId="2696"/>
        <pc:sldMkLst>
          <pc:docMk/>
          <pc:sldMk cId="442580760" sldId="263"/>
        </pc:sldMkLst>
        <pc:spChg chg="mod">
          <ac:chgData name="김윤겸" userId="e4af893241f1c67e" providerId="LiveId" clId="{0D806EF5-75AB-4BD7-B434-3714CC0F41D9}" dt="2017-09-07T09:10:07.539" v="453" actId="20577"/>
          <ac:spMkLst>
            <pc:docMk/>
            <pc:sldMk cId="442580760" sldId="263"/>
            <ac:spMk id="3" creationId="{75D8A963-17D6-441F-BE85-AB676AEB06A7}"/>
          </ac:spMkLst>
        </pc:spChg>
      </pc:sldChg>
      <pc:sldChg chg="modSp add del">
        <pc:chgData name="김윤겸" userId="e4af893241f1c67e" providerId="LiveId" clId="{0D806EF5-75AB-4BD7-B434-3714CC0F41D9}" dt="2017-09-07T10:53:16.488" v="994" actId="2696"/>
        <pc:sldMkLst>
          <pc:docMk/>
          <pc:sldMk cId="2131094917" sldId="264"/>
        </pc:sldMkLst>
        <pc:spChg chg="mod">
          <ac:chgData name="김윤겸" userId="e4af893241f1c67e" providerId="LiveId" clId="{0D806EF5-75AB-4BD7-B434-3714CC0F41D9}" dt="2017-09-07T09:10:52.558" v="561" actId="20577"/>
          <ac:spMkLst>
            <pc:docMk/>
            <pc:sldMk cId="2131094917" sldId="264"/>
            <ac:spMk id="3" creationId="{02B470DE-CF85-4184-B82A-2EF6356618BD}"/>
          </ac:spMkLst>
        </pc:spChg>
      </pc:sldChg>
      <pc:sldChg chg="modSp add del">
        <pc:chgData name="김윤겸" userId="e4af893241f1c67e" providerId="LiveId" clId="{0D806EF5-75AB-4BD7-B434-3714CC0F41D9}" dt="2017-09-07T10:52:41.281" v="984" actId="2696"/>
        <pc:sldMkLst>
          <pc:docMk/>
          <pc:sldMk cId="3326848375" sldId="265"/>
        </pc:sldMkLst>
        <pc:spChg chg="mod">
          <ac:chgData name="김윤겸" userId="e4af893241f1c67e" providerId="LiveId" clId="{0D806EF5-75AB-4BD7-B434-3714CC0F41D9}" dt="2017-09-07T09:11:44.524" v="635" actId="20577"/>
          <ac:spMkLst>
            <pc:docMk/>
            <pc:sldMk cId="3326848375" sldId="265"/>
            <ac:spMk id="3" creationId="{D0C66642-E9A6-42DD-AD2C-53FC81DEEB27}"/>
          </ac:spMkLst>
        </pc:spChg>
      </pc:sldChg>
      <pc:sldChg chg="modSp add del ord">
        <pc:chgData name="김윤겸" userId="e4af893241f1c67e" providerId="LiveId" clId="{0D806EF5-75AB-4BD7-B434-3714CC0F41D9}" dt="2017-09-07T10:52:59.865" v="988" actId="2696"/>
        <pc:sldMkLst>
          <pc:docMk/>
          <pc:sldMk cId="3191406759" sldId="266"/>
        </pc:sldMkLst>
        <pc:spChg chg="mod">
          <ac:chgData name="김윤겸" userId="e4af893241f1c67e" providerId="LiveId" clId="{0D806EF5-75AB-4BD7-B434-3714CC0F41D9}" dt="2017-09-07T09:12:25.038" v="726" actId="20577"/>
          <ac:spMkLst>
            <pc:docMk/>
            <pc:sldMk cId="3191406759" sldId="266"/>
            <ac:spMk id="3" creationId="{0AE545F6-D5F7-4C9C-B203-45C13FF3A7B4}"/>
          </ac:spMkLst>
        </pc:spChg>
      </pc:sldChg>
      <pc:sldChg chg="modSp add del">
        <pc:chgData name="김윤겸" userId="e4af893241f1c67e" providerId="LiveId" clId="{0D806EF5-75AB-4BD7-B434-3714CC0F41D9}" dt="2017-09-07T10:53:06.118" v="990" actId="2696"/>
        <pc:sldMkLst>
          <pc:docMk/>
          <pc:sldMk cId="173585526" sldId="267"/>
        </pc:sldMkLst>
        <pc:spChg chg="mod">
          <ac:chgData name="김윤겸" userId="e4af893241f1c67e" providerId="LiveId" clId="{0D806EF5-75AB-4BD7-B434-3714CC0F41D9}" dt="2017-09-07T09:15:31.718" v="807" actId="20577"/>
          <ac:spMkLst>
            <pc:docMk/>
            <pc:sldMk cId="173585526" sldId="267"/>
            <ac:spMk id="3" creationId="{8C01FF00-1355-46B2-B208-D9D9044EAE74}"/>
          </ac:spMkLst>
        </pc:spChg>
      </pc:sldChg>
      <pc:sldChg chg="modSp add">
        <pc:chgData name="김윤겸" userId="e4af893241f1c67e" providerId="LiveId" clId="{0D806EF5-75AB-4BD7-B434-3714CC0F41D9}" dt="2017-09-07T11:12:03.097" v="1555" actId="1076"/>
        <pc:sldMkLst>
          <pc:docMk/>
          <pc:sldMk cId="3261240586" sldId="268"/>
        </pc:sldMkLst>
        <pc:spChg chg="mod">
          <ac:chgData name="김윤겸" userId="e4af893241f1c67e" providerId="LiveId" clId="{0D806EF5-75AB-4BD7-B434-3714CC0F41D9}" dt="2017-09-07T10:42:48.679" v="941" actId="20577"/>
          <ac:spMkLst>
            <pc:docMk/>
            <pc:sldMk cId="3261240586" sldId="268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07T10:44:19.233" v="957" actId="20577"/>
          <ac:spMkLst>
            <pc:docMk/>
            <pc:sldMk cId="3261240586" sldId="268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12:03.097" v="1555" actId="1076"/>
          <ac:spMkLst>
            <pc:docMk/>
            <pc:sldMk cId="3261240586" sldId="268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08:14.426" v="1551" actId="20577"/>
          <ac:spMkLst>
            <pc:docMk/>
            <pc:sldMk cId="3261240586" sldId="268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07T11:22:56.838" v="2091" actId="20577"/>
        <pc:sldMkLst>
          <pc:docMk/>
          <pc:sldMk cId="4052645052" sldId="269"/>
        </pc:sldMkLst>
        <pc:spChg chg="mod">
          <ac:chgData name="김윤겸" userId="e4af893241f1c67e" providerId="LiveId" clId="{0D806EF5-75AB-4BD7-B434-3714CC0F41D9}" dt="2017-09-07T11:02:48.869" v="1032" actId="20577"/>
          <ac:spMkLst>
            <pc:docMk/>
            <pc:sldMk cId="4052645052" sldId="269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07T10:57:04.291" v="1011" actId="20577"/>
          <ac:spMkLst>
            <pc:docMk/>
            <pc:sldMk cId="4052645052" sldId="269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12:40.160" v="1661" actId="20577"/>
          <ac:spMkLst>
            <pc:docMk/>
            <pc:sldMk cId="4052645052" sldId="269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22:56.838" v="2091" actId="20577"/>
          <ac:spMkLst>
            <pc:docMk/>
            <pc:sldMk cId="4052645052" sldId="269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07T11:21:56.447" v="1944" actId="20577"/>
        <pc:sldMkLst>
          <pc:docMk/>
          <pc:sldMk cId="1620574207" sldId="270"/>
        </pc:sldMkLst>
        <pc:spChg chg="mod">
          <ac:chgData name="김윤겸" userId="e4af893241f1c67e" providerId="LiveId" clId="{0D806EF5-75AB-4BD7-B434-3714CC0F41D9}" dt="2017-09-07T11:03:17.239" v="1119" actId="20577"/>
          <ac:spMkLst>
            <pc:docMk/>
            <pc:sldMk cId="1620574207" sldId="270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07T10:57:06.277" v="1012" actId="20577"/>
          <ac:spMkLst>
            <pc:docMk/>
            <pc:sldMk cId="1620574207" sldId="270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21:24.094" v="1877" actId="20577"/>
          <ac:spMkLst>
            <pc:docMk/>
            <pc:sldMk cId="1620574207" sldId="270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21:56.447" v="1944" actId="20577"/>
          <ac:spMkLst>
            <pc:docMk/>
            <pc:sldMk cId="1620574207" sldId="270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07T11:28:06.444" v="2094" actId="1076"/>
        <pc:sldMkLst>
          <pc:docMk/>
          <pc:sldMk cId="1796875348" sldId="271"/>
        </pc:sldMkLst>
        <pc:spChg chg="mod">
          <ac:chgData name="김윤겸" userId="e4af893241f1c67e" providerId="LiveId" clId="{0D806EF5-75AB-4BD7-B434-3714CC0F41D9}" dt="2017-09-07T11:03:27.865" v="1136" actId="20577"/>
          <ac:spMkLst>
            <pc:docMk/>
            <pc:sldMk cId="1796875348" sldId="271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07T10:57:07.406" v="1013" actId="20577"/>
          <ac:spMkLst>
            <pc:docMk/>
            <pc:sldMk cId="1796875348" sldId="271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28:06.444" v="2094" actId="1076"/>
          <ac:spMkLst>
            <pc:docMk/>
            <pc:sldMk cId="1796875348" sldId="271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23:00.522" v="2092" actId="20577"/>
          <ac:spMkLst>
            <pc:docMk/>
            <pc:sldMk cId="1796875348" sldId="271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07T11:33:38.070" v="2261" actId="20577"/>
        <pc:sldMkLst>
          <pc:docMk/>
          <pc:sldMk cId="276816726" sldId="272"/>
        </pc:sldMkLst>
        <pc:spChg chg="mod">
          <ac:chgData name="김윤겸" userId="e4af893241f1c67e" providerId="LiveId" clId="{0D806EF5-75AB-4BD7-B434-3714CC0F41D9}" dt="2017-09-07T11:03:34.788" v="1152" actId="20577"/>
          <ac:spMkLst>
            <pc:docMk/>
            <pc:sldMk cId="276816726" sldId="272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07T10:57:08.742" v="1014" actId="20577"/>
          <ac:spMkLst>
            <pc:docMk/>
            <pc:sldMk cId="276816726" sldId="272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33:06.149" v="2171" actId="20577"/>
          <ac:spMkLst>
            <pc:docMk/>
            <pc:sldMk cId="276816726" sldId="272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33:38.070" v="2261" actId="20577"/>
          <ac:spMkLst>
            <pc:docMk/>
            <pc:sldMk cId="276816726" sldId="272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07T11:34:17.656" v="2364" actId="20577"/>
        <pc:sldMkLst>
          <pc:docMk/>
          <pc:sldMk cId="3834474679" sldId="273"/>
        </pc:sldMkLst>
        <pc:spChg chg="mod">
          <ac:chgData name="김윤겸" userId="e4af893241f1c67e" providerId="LiveId" clId="{0D806EF5-75AB-4BD7-B434-3714CC0F41D9}" dt="2017-09-07T11:03:40.786" v="1162" actId="20577"/>
          <ac:spMkLst>
            <pc:docMk/>
            <pc:sldMk cId="3834474679" sldId="273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07T10:57:10.186" v="1015" actId="20577"/>
          <ac:spMkLst>
            <pc:docMk/>
            <pc:sldMk cId="3834474679" sldId="273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34:17.656" v="2364" actId="20577"/>
          <ac:spMkLst>
            <pc:docMk/>
            <pc:sldMk cId="3834474679" sldId="273"/>
            <ac:spMk id="8" creationId="{00000000-0000-0000-0000-000000000000}"/>
          </ac:spMkLst>
        </pc:spChg>
      </pc:sldChg>
      <pc:sldChg chg="modSp add ord">
        <pc:chgData name="김윤겸" userId="e4af893241f1c67e" providerId="LiveId" clId="{0D806EF5-75AB-4BD7-B434-3714CC0F41D9}" dt="2017-09-07T11:36:32.558" v="2558" actId="20577"/>
        <pc:sldMkLst>
          <pc:docMk/>
          <pc:sldMk cId="3360574575" sldId="274"/>
        </pc:sldMkLst>
        <pc:spChg chg="mod">
          <ac:chgData name="김윤겸" userId="e4af893241f1c67e" providerId="LiveId" clId="{0D806EF5-75AB-4BD7-B434-3714CC0F41D9}" dt="2017-09-07T11:03:49.785" v="1184" actId="20577"/>
          <ac:spMkLst>
            <pc:docMk/>
            <pc:sldMk cId="3360574575" sldId="274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07T10:57:11.837" v="1016" actId="20577"/>
          <ac:spMkLst>
            <pc:docMk/>
            <pc:sldMk cId="3360574575" sldId="274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36:00.782" v="2496" actId="20577"/>
          <ac:spMkLst>
            <pc:docMk/>
            <pc:sldMk cId="3360574575" sldId="274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36:32.558" v="2558" actId="20577"/>
          <ac:spMkLst>
            <pc:docMk/>
            <pc:sldMk cId="3360574575" sldId="274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07T11:40:47.186" v="2849" actId="20577"/>
        <pc:sldMkLst>
          <pc:docMk/>
          <pc:sldMk cId="2080687648" sldId="275"/>
        </pc:sldMkLst>
        <pc:spChg chg="mod">
          <ac:chgData name="김윤겸" userId="e4af893241f1c67e" providerId="LiveId" clId="{0D806EF5-75AB-4BD7-B434-3714CC0F41D9}" dt="2017-09-07T11:04:38.469" v="1219" actId="20577"/>
          <ac:spMkLst>
            <pc:docMk/>
            <pc:sldMk cId="2080687648" sldId="275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07T10:57:13.298" v="1017" actId="20577"/>
          <ac:spMkLst>
            <pc:docMk/>
            <pc:sldMk cId="2080687648" sldId="275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40:37.142" v="2826" actId="20577"/>
          <ac:spMkLst>
            <pc:docMk/>
            <pc:sldMk cId="2080687648" sldId="275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40:47.186" v="2849" actId="20577"/>
          <ac:spMkLst>
            <pc:docMk/>
            <pc:sldMk cId="2080687648" sldId="275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07T11:46:14.513" v="3303" actId="20577"/>
        <pc:sldMkLst>
          <pc:docMk/>
          <pc:sldMk cId="342639669" sldId="276"/>
        </pc:sldMkLst>
        <pc:spChg chg="mod">
          <ac:chgData name="김윤겸" userId="e4af893241f1c67e" providerId="LiveId" clId="{0D806EF5-75AB-4BD7-B434-3714CC0F41D9}" dt="2017-09-07T11:04:47.600" v="1242" actId="20577"/>
          <ac:spMkLst>
            <pc:docMk/>
            <pc:sldMk cId="342639669" sldId="276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07T10:57:14.983" v="1018" actId="20577"/>
          <ac:spMkLst>
            <pc:docMk/>
            <pc:sldMk cId="342639669" sldId="276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42:06.795" v="2919" actId="20577"/>
          <ac:spMkLst>
            <pc:docMk/>
            <pc:sldMk cId="342639669" sldId="276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46:14.513" v="3303" actId="20577"/>
          <ac:spMkLst>
            <pc:docMk/>
            <pc:sldMk cId="342639669" sldId="276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07T11:47:38.729" v="3457" actId="20577"/>
        <pc:sldMkLst>
          <pc:docMk/>
          <pc:sldMk cId="344383312" sldId="277"/>
        </pc:sldMkLst>
        <pc:spChg chg="mod">
          <ac:chgData name="김윤겸" userId="e4af893241f1c67e" providerId="LiveId" clId="{0D806EF5-75AB-4BD7-B434-3714CC0F41D9}" dt="2017-09-07T11:05:04.966" v="1275" actId="20577"/>
          <ac:spMkLst>
            <pc:docMk/>
            <pc:sldMk cId="344383312" sldId="277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07T10:57:16.800" v="1019" actId="20577"/>
          <ac:spMkLst>
            <pc:docMk/>
            <pc:sldMk cId="344383312" sldId="277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47:25.978" v="3412" actId="20577"/>
          <ac:spMkLst>
            <pc:docMk/>
            <pc:sldMk cId="344383312" sldId="277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47:38.729" v="3457" actId="20577"/>
          <ac:spMkLst>
            <pc:docMk/>
            <pc:sldMk cId="344383312" sldId="277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07T11:48:58.057" v="3670" actId="20577"/>
        <pc:sldMkLst>
          <pc:docMk/>
          <pc:sldMk cId="3161105411" sldId="278"/>
        </pc:sldMkLst>
        <pc:spChg chg="mod">
          <ac:chgData name="김윤겸" userId="e4af893241f1c67e" providerId="LiveId" clId="{0D806EF5-75AB-4BD7-B434-3714CC0F41D9}" dt="2017-09-07T11:05:16.043" v="1291" actId="20577"/>
          <ac:spMkLst>
            <pc:docMk/>
            <pc:sldMk cId="3161105411" sldId="278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07T10:57:18.415" v="1020" actId="20577"/>
          <ac:spMkLst>
            <pc:docMk/>
            <pc:sldMk cId="3161105411" sldId="278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47:55.517" v="3530" actId="20577"/>
          <ac:spMkLst>
            <pc:docMk/>
            <pc:sldMk cId="3161105411" sldId="278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48:58.057" v="3670" actId="20577"/>
          <ac:spMkLst>
            <pc:docMk/>
            <pc:sldMk cId="3161105411" sldId="278"/>
            <ac:spMk id="13" creationId="{00000000-0000-0000-0000-000000000000}"/>
          </ac:spMkLst>
        </pc:spChg>
      </pc:sldChg>
      <pc:sldChg chg="modSp add">
        <pc:chgData name="김윤겸" userId="e4af893241f1c67e" providerId="LiveId" clId="{0D806EF5-75AB-4BD7-B434-3714CC0F41D9}" dt="2017-09-07T11:39:46.072" v="2661" actId="20577"/>
        <pc:sldMkLst>
          <pc:docMk/>
          <pc:sldMk cId="35284914" sldId="279"/>
        </pc:sldMkLst>
        <pc:spChg chg="mod">
          <ac:chgData name="김윤겸" userId="e4af893241f1c67e" providerId="LiveId" clId="{0D806EF5-75AB-4BD7-B434-3714CC0F41D9}" dt="2017-09-07T11:06:17.397" v="1316" actId="20577"/>
          <ac:spMkLst>
            <pc:docMk/>
            <pc:sldMk cId="35284914" sldId="279"/>
            <ac:spMk id="6" creationId="{00000000-0000-0000-0000-000000000000}"/>
          </ac:spMkLst>
        </pc:spChg>
        <pc:spChg chg="mod">
          <ac:chgData name="김윤겸" userId="e4af893241f1c67e" providerId="LiveId" clId="{0D806EF5-75AB-4BD7-B434-3714CC0F41D9}" dt="2017-09-07T11:06:47.558" v="1403" actId="20577"/>
          <ac:spMkLst>
            <pc:docMk/>
            <pc:sldMk cId="35284914" sldId="279"/>
            <ac:spMk id="7" creationId="{00000000-0000-0000-0000-000000000000}"/>
          </ac:spMkLst>
        </pc:spChg>
        <pc:spChg chg="mod">
          <ac:chgData name="김윤겸" userId="e4af893241f1c67e" providerId="LiveId" clId="{0D806EF5-75AB-4BD7-B434-3714CC0F41D9}" dt="2017-09-07T11:39:36.974" v="2633" actId="20577"/>
          <ac:spMkLst>
            <pc:docMk/>
            <pc:sldMk cId="35284914" sldId="279"/>
            <ac:spMk id="8" creationId="{00000000-0000-0000-0000-000000000000}"/>
          </ac:spMkLst>
        </pc:spChg>
        <pc:spChg chg="mod">
          <ac:chgData name="김윤겸" userId="e4af893241f1c67e" providerId="LiveId" clId="{0D806EF5-75AB-4BD7-B434-3714CC0F41D9}" dt="2017-09-07T11:39:46.072" v="2661" actId="20577"/>
          <ac:spMkLst>
            <pc:docMk/>
            <pc:sldMk cId="35284914" sldId="279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70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8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14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65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58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3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60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19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67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44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72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68EA-73F9-4955-9E64-2FD477901B09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3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Details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the </a:t>
            </a:r>
            <a:r>
              <a:rPr lang="en-US" sz="2400" dirty="0">
                <a:solidFill>
                  <a:schemeClr val="tx1"/>
                </a:solidFill>
              </a:rPr>
              <a:t>tutor</a:t>
            </a:r>
            <a:r>
              <a:rPr lang="en-AU" sz="2400" dirty="0">
                <a:solidFill>
                  <a:schemeClr val="tx1"/>
                </a:solidFill>
              </a:rPr>
              <a:t>, I want to be able to see student details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Create Student Details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coordinator should be able to see student details including current GPA and Major</a:t>
            </a:r>
          </a:p>
        </p:txBody>
      </p:sp>
    </p:spTree>
    <p:extLst>
      <p:ext uri="{BB962C8B-B14F-4D97-AF65-F5344CB8AC3E}">
        <p14:creationId xmlns:p14="http://schemas.microsoft.com/office/powerpoint/2010/main" val="326124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Assign Projects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assign projects for teams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unit coordinator should be able to assign projects for teams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Project could be automatically assigned as project supervisors and students finalise their preferences, and in that case, groups that weren’t able to secure a project should also get assigned with backup projects</a:t>
            </a:r>
          </a:p>
        </p:txBody>
      </p:sp>
    </p:spTree>
    <p:extLst>
      <p:ext uri="{BB962C8B-B14F-4D97-AF65-F5344CB8AC3E}">
        <p14:creationId xmlns:p14="http://schemas.microsoft.com/office/powerpoint/2010/main" val="34263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Fortnightly Reports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see fortnightly reflection reports and mark them</a:t>
            </a:r>
            <a:endParaRPr lang="en-AU" altLang="ko-KR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unit coordinator should be able to see fortnightly reports that students have submitted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tutors should be able to see this as well</a:t>
            </a:r>
          </a:p>
        </p:txBody>
      </p:sp>
    </p:spTree>
    <p:extLst>
      <p:ext uri="{BB962C8B-B14F-4D97-AF65-F5344CB8AC3E}">
        <p14:creationId xmlns:p14="http://schemas.microsoft.com/office/powerpoint/2010/main" val="34438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Mark Assessments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mark groups/individuals for different assessment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unit coordinator should be able to mark assessments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be better </a:t>
            </a:r>
            <a:r>
              <a:rPr lang="en-AU" sz="2000">
                <a:solidFill>
                  <a:schemeClr val="tx1"/>
                </a:solidFill>
              </a:rPr>
              <a:t>to just generate an </a:t>
            </a:r>
            <a:r>
              <a:rPr lang="en-AU" sz="2000" dirty="0">
                <a:solidFill>
                  <a:schemeClr val="tx1"/>
                </a:solidFill>
              </a:rPr>
              <a:t>excel file because the coordinator/tutor should post the result on the blackboard anyway</a:t>
            </a:r>
          </a:p>
        </p:txBody>
      </p:sp>
    </p:spTree>
    <p:extLst>
      <p:ext uri="{BB962C8B-B14F-4D97-AF65-F5344CB8AC3E}">
        <p14:creationId xmlns:p14="http://schemas.microsoft.com/office/powerpoint/2010/main" val="316110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Add students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tutor, I want to be able to add a student in case of late enrollment</a:t>
            </a:r>
            <a:endParaRPr lang="en-AU" altLang="ko-KR" sz="2400" dirty="0">
              <a:solidFill>
                <a:schemeClr val="tx1"/>
              </a:solidFill>
            </a:endParaRPr>
          </a:p>
          <a:p>
            <a:endParaRPr lang="en-AU" altLang="ko-KR" sz="2400" dirty="0"/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altLang="ko-KR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altLang="ko-KR" sz="2000" dirty="0">
                <a:solidFill>
                  <a:schemeClr val="tx1"/>
                </a:solidFill>
              </a:rPr>
              <a:t>Add a function that will allow the coordinator to add a student to the system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264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Industry Partner Registration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the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unit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coordinator,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I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want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to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be able to sign up industry partners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altLang="ko-KR" sz="2000" dirty="0">
                <a:solidFill>
                  <a:schemeClr val="tx1"/>
                </a:solidFill>
              </a:rPr>
              <a:t>Add a function that will add an industry partner upon sign up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Will decide whether this function is needed as we develop</a:t>
            </a:r>
          </a:p>
        </p:txBody>
      </p:sp>
    </p:spTree>
    <p:extLst>
      <p:ext uri="{BB962C8B-B14F-4D97-AF65-F5344CB8AC3E}">
        <p14:creationId xmlns:p14="http://schemas.microsoft.com/office/powerpoint/2010/main" val="162057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Remove Students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remove a student in case of unit withdrawal  </a:t>
            </a:r>
            <a:endParaRPr lang="en-AU" altLang="ko-KR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coordinator should be able to remove the student from the systems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687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Generate Teams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generate teams for those who haven’t signed up for a team yet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Add a function that will generate teams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Algorithms for generating teams need to be discussed as we develop</a:t>
            </a:r>
          </a:p>
        </p:txBody>
      </p:sp>
    </p:spTree>
    <p:extLst>
      <p:ext uri="{BB962C8B-B14F-4D97-AF65-F5344CB8AC3E}">
        <p14:creationId xmlns:p14="http://schemas.microsoft.com/office/powerpoint/2010/main" val="27681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Edit Teams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edit teams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coordinator should be able to add/remove team members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447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Upload Projects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upload projects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unit coordinator should be able to upload projects (on behalf of industry partners if necessary)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Need to be discussed during the developing process</a:t>
            </a:r>
          </a:p>
        </p:txBody>
      </p:sp>
    </p:spTree>
    <p:extLst>
      <p:ext uri="{BB962C8B-B14F-4D97-AF65-F5344CB8AC3E}">
        <p14:creationId xmlns:p14="http://schemas.microsoft.com/office/powerpoint/2010/main" val="336057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 CV/Cover Letters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see cover letters and CVs that students uploaded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unit coordinator should be able to see cover letters and CV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For marking purposes too</a:t>
            </a:r>
          </a:p>
        </p:txBody>
      </p:sp>
    </p:spTree>
    <p:extLst>
      <p:ext uri="{BB962C8B-B14F-4D97-AF65-F5344CB8AC3E}">
        <p14:creationId xmlns:p14="http://schemas.microsoft.com/office/powerpoint/2010/main" val="3528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Rank Teams for Projects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unit coordinator, I want to be able to rank teams for projects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unit coordinator should be able to rank teams for projects on behalf of project supervisors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Needs to be discussed</a:t>
            </a:r>
          </a:p>
        </p:txBody>
      </p:sp>
    </p:spTree>
    <p:extLst>
      <p:ext uri="{BB962C8B-B14F-4D97-AF65-F5344CB8AC3E}">
        <p14:creationId xmlns:p14="http://schemas.microsoft.com/office/powerpoint/2010/main" val="208068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620</Words>
  <Application>Microsoft Office PowerPoint</Application>
  <PresentationFormat>와이드스크린</PresentationFormat>
  <Paragraphs>120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김윤겸</dc:creator>
  <cp:lastModifiedBy>Seyoung</cp:lastModifiedBy>
  <cp:revision>10</cp:revision>
  <dcterms:created xsi:type="dcterms:W3CDTF">2017-09-06T06:58:44Z</dcterms:created>
  <dcterms:modified xsi:type="dcterms:W3CDTF">2017-09-07T12:51:11Z</dcterms:modified>
</cp:coreProperties>
</file>