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23BE1-DB6F-445C-9F28-F4F0FA514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470F97-0F27-457E-9716-4BCE7DA11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6E370-BE76-44EE-AB1E-5C55E68F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6E9F-91C5-4C9C-A064-BC4C8160CDF3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E7EE7-11B7-4041-A42C-E3D791931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B9F6D8-3278-4999-9D6E-BF563296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660D-C074-4377-89C3-1E836787D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46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C6F73-C6A8-4C14-9A0A-A9234816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AF4623-B14B-41D0-B333-9E2125046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959D0F-9601-48EE-AF67-F3CC1FEAF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6E9F-91C5-4C9C-A064-BC4C8160CDF3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00A99-188B-4503-B6FE-BE7E9079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A296E-2565-414D-A3DF-9DC89E5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660D-C074-4377-89C3-1E836787D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44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D83677-F84C-4F69-A090-74EF1F3C4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29B78B-60D4-4D20-B0B7-82411496E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BB7ED3-5AB8-438C-9C6A-1FC6D865E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6E9F-91C5-4C9C-A064-BC4C8160CDF3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869D19-BCDF-4739-BC3E-F68DADB1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72F762-94A0-4A5A-A6D8-769B80E1D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660D-C074-4377-89C3-1E836787D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54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EA757-E82A-4580-94B3-AD77F7DA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AADDA1-16CD-4457-98CE-3F2BB64A0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94144-39F4-4368-9E7B-A1843E6A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6E9F-91C5-4C9C-A064-BC4C8160CDF3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42985-B984-4A94-95B2-DE277EDE1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2DE34-A4EF-427E-B0C6-E0CF1763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660D-C074-4377-89C3-1E836787D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3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4ABD9-F895-4771-B02D-A52E051F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3C100-DB36-4107-B953-978177FBF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1BB31E-C1A8-44A9-B43C-95E2B35F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6E9F-91C5-4C9C-A064-BC4C8160CDF3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EAE410-B468-4C8A-84B7-6862A77A0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6FA68-F0EE-461B-AFDD-57B183C0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660D-C074-4377-89C3-1E836787D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58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6F5A1-1F74-4E4E-97B3-3FA8118A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497F81-5B5C-47F0-A4B1-A8CE879CE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EA90BC-FC87-41DD-8184-CB13FF96F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D6D481-3EF4-49FA-A754-F410697A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6E9F-91C5-4C9C-A064-BC4C8160CDF3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BEFECC-6D94-4164-B6EC-0A73585F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2B56B8-9401-4D5E-BABC-33E6D1FB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660D-C074-4377-89C3-1E836787D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01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A3C1D-44BC-4E8D-B0D4-84606BDE2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15135E-62A7-46B7-8208-7A7ED9CB2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EC08E1-3B4E-4AC2-AD61-A20BD0119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480806-C502-4618-8156-A3B232422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C283B9-9B86-4ADF-8E35-7DE095B19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26321B-1152-46F6-8914-28FBF0565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6E9F-91C5-4C9C-A064-BC4C8160CDF3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F020AE-81ED-4948-8EA2-80BE9E2D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541DAA-2C42-48A2-96AA-51695C8B6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660D-C074-4377-89C3-1E836787D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11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722B3-1E88-4EED-B52F-F665C4BD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6224A6-718A-46FE-A0AD-052E8B294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6E9F-91C5-4C9C-A064-BC4C8160CDF3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E13251-7B71-4F22-991F-7DFC05EF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6CA159-B906-44B6-A1D9-F97C72E68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660D-C074-4377-89C3-1E836787D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78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95C30B-F1E8-48D8-A56A-5032A9E22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6E9F-91C5-4C9C-A064-BC4C8160CDF3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5CBC3A-675E-4E39-B916-65B29C150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4F8EF0-6881-4A22-90C0-06E5144C1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660D-C074-4377-89C3-1E836787D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97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CD557-F9AE-45C4-B999-2A0FDBD2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844840-DB6D-4C21-A281-71D6E9EC5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A02AEC-D1A4-4794-BF97-F0129D834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0638FC-198C-4E17-9425-4C6B7EE27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6E9F-91C5-4C9C-A064-BC4C8160CDF3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E896F5-F3CF-48A3-9471-6C4CDF460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1818AB-0756-404D-84B5-7955B486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660D-C074-4377-89C3-1E836787D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76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B43A9-A18D-4DD0-A092-96ACB75B0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0A8DED-A4E7-4EF7-AE3E-FED150736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2350EA-EFB6-4052-9FA6-AEC7CC944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932A61-B47B-46E5-93E8-E0F6EA0D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6E9F-91C5-4C9C-A064-BC4C8160CDF3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B3723A-8D10-4088-A591-A16250209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35EC6A-450C-4C86-9956-18CFA479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660D-C074-4377-89C3-1E836787D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06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005985-DF6C-4F9C-986E-946D5D35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1E3968-1B64-4DDD-8D4D-AC729344D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6EF96D-B2DA-4BE7-9211-4798D7643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F6E9F-91C5-4C9C-A064-BC4C8160CDF3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0CF210-9322-44A4-8C86-E830BA020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415757-D62F-41C2-82DB-A90ABB030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1660D-C074-4377-89C3-1E836787D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82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Post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the industry partner, I want to be able to post information about our project and update changes to be viewed by capstone students.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industry partner has authorization to log on to the system.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Needs a detailed explanation about project</a:t>
            </a:r>
          </a:p>
        </p:txBody>
      </p:sp>
    </p:spTree>
    <p:extLst>
      <p:ext uri="{BB962C8B-B14F-4D97-AF65-F5344CB8AC3E}">
        <p14:creationId xmlns:p14="http://schemas.microsoft.com/office/powerpoint/2010/main" val="326124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Cover letter &amp; Resume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the industry partner, I want to be able to get an appropriate cover letter and resume so that I can know our project applicants in detail.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School could teach how to make Cover letter and Resume.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cover letter and resume could include the fabrication information.</a:t>
            </a:r>
          </a:p>
        </p:txBody>
      </p:sp>
    </p:spTree>
    <p:extLst>
      <p:ext uri="{BB962C8B-B14F-4D97-AF65-F5344CB8AC3E}">
        <p14:creationId xmlns:p14="http://schemas.microsoft.com/office/powerpoint/2010/main" val="122725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2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Find the development team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the industry partner, I need to be able to find suitable capstone project students so that I can assign jobs to students.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Students should show their cover latter and resume.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Everyone can apply project. </a:t>
            </a:r>
          </a:p>
        </p:txBody>
      </p:sp>
    </p:spTree>
    <p:extLst>
      <p:ext uri="{BB962C8B-B14F-4D97-AF65-F5344CB8AC3E}">
        <p14:creationId xmlns:p14="http://schemas.microsoft.com/office/powerpoint/2010/main" val="2057065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3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Industry partner access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the industry partner, I want to be able to access to personal student information such as GPA, Email, Major and so on.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altLang="ko-KR" sz="2000" dirty="0">
                <a:solidFill>
                  <a:schemeClr val="tx1"/>
                </a:solidFill>
              </a:rPr>
              <a:t>The industry partner has authorization to log on to the system.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Only access to student information to find suitable partner.</a:t>
            </a:r>
          </a:p>
        </p:txBody>
      </p:sp>
    </p:spTree>
    <p:extLst>
      <p:ext uri="{BB962C8B-B14F-4D97-AF65-F5344CB8AC3E}">
        <p14:creationId xmlns:p14="http://schemas.microsoft.com/office/powerpoint/2010/main" val="1474390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4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View the project progress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the industry partner, I wish to be able to see the progress of the project so that I can view the process of project progress.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19488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Development team can invite a industry partner to the Git or group page in the Facebook.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Every resources will be shared.</a:t>
            </a:r>
          </a:p>
        </p:txBody>
      </p:sp>
    </p:spTree>
    <p:extLst>
      <p:ext uri="{BB962C8B-B14F-4D97-AF65-F5344CB8AC3E}">
        <p14:creationId xmlns:p14="http://schemas.microsoft.com/office/powerpoint/2010/main" val="278562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5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Meeting time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the industry partner, I want to be able to meet the development team periodically so that I can give feedback on the project.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Decide a space and time for meeting in advance.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Can change a space and time for meeting.</a:t>
            </a:r>
          </a:p>
        </p:txBody>
      </p:sp>
    </p:spTree>
    <p:extLst>
      <p:ext uri="{BB962C8B-B14F-4D97-AF65-F5344CB8AC3E}">
        <p14:creationId xmlns:p14="http://schemas.microsoft.com/office/powerpoint/2010/main" val="232462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369</Words>
  <Application>Microsoft Office PowerPoint</Application>
  <PresentationFormat>와이드스크린</PresentationFormat>
  <Paragraphs>60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Yeongje Park</dc:creator>
  <cp:lastModifiedBy>Yeongje Park</cp:lastModifiedBy>
  <cp:revision>1</cp:revision>
  <dcterms:created xsi:type="dcterms:W3CDTF">2017-09-07T06:17:48Z</dcterms:created>
  <dcterms:modified xsi:type="dcterms:W3CDTF">2017-09-07T07:31:10Z</dcterms:modified>
</cp:coreProperties>
</file>