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1536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7/9/17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Sign up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sign up with my personal information such as GPA, contacts, major, address, etc.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Groups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form my own group and edit group members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Automated groups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automatically be put into a group if I don’t end up forming my own group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CV/cover letter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upload my CV and cover letters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Fortnightly meetings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sing up my group for the fortnightly meetings and presentation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4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Rank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rank applied projects on behalf of my group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2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Submission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submit/edit online reflections/fortnightly and weekly reports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9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Prefill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have prefilled information in forms, surveys and online reflections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4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248</Words>
  <Application>Microsoft Macintosh PowerPoint</Application>
  <PresentationFormat>A4 Paper (210x297 mm)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Sean Tria</cp:lastModifiedBy>
  <cp:revision>8</cp:revision>
  <dcterms:created xsi:type="dcterms:W3CDTF">2011-08-10T11:51:47Z</dcterms:created>
  <dcterms:modified xsi:type="dcterms:W3CDTF">2017-09-07T13:12:20Z</dcterms:modified>
</cp:coreProperties>
</file>