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70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14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8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3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6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19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6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44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72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68EA-73F9-4955-9E64-2FD477901B09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3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the tutor, I want to check which groups I will teach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Create Groups and Tutors’ detail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tutor should be able to see details of student who the tutor will teach such as current GPA and Major</a:t>
            </a:r>
          </a:p>
        </p:txBody>
      </p:sp>
    </p:spTree>
    <p:extLst>
      <p:ext uri="{BB962C8B-B14F-4D97-AF65-F5344CB8AC3E}">
        <p14:creationId xmlns:p14="http://schemas.microsoft.com/office/powerpoint/2010/main" val="32612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Notification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the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tutor,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I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want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to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be able to put information about the groups have to fix for them after meeting.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ko-KR" sz="2000" dirty="0">
                <a:solidFill>
                  <a:schemeClr val="tx1"/>
                </a:solidFill>
              </a:rPr>
              <a:t>Add a function that will add things that the group has to fix.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decide whether this function is needed as we develop</a:t>
            </a:r>
          </a:p>
        </p:txBody>
      </p:sp>
    </p:spTree>
    <p:extLst>
      <p:ext uri="{BB962C8B-B14F-4D97-AF65-F5344CB8AC3E}">
        <p14:creationId xmlns:p14="http://schemas.microsoft.com/office/powerpoint/2010/main" val="162057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Complaint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know group member’s complaint and answer about it.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tutor should be able to know group member’s complaint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altLang="ko-KR" sz="2000" dirty="0">
                <a:solidFill>
                  <a:schemeClr val="tx1"/>
                </a:solidFill>
              </a:rPr>
              <a:t>Only tutor and student who post complaints can discuss each other.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068205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complaint might be from unsatisfied mark, problems in a group.   </a:t>
            </a:r>
          </a:p>
        </p:txBody>
      </p:sp>
    </p:spTree>
    <p:extLst>
      <p:ext uri="{BB962C8B-B14F-4D97-AF65-F5344CB8AC3E}">
        <p14:creationId xmlns:p14="http://schemas.microsoft.com/office/powerpoint/2010/main" val="383447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ko-KR" sz="2800" dirty="0"/>
              <a:t>Mark Assessments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be able to mark my groups for different assessment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36057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201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김윤겸</dc:creator>
  <cp:lastModifiedBy>Seyoung</cp:lastModifiedBy>
  <cp:revision>23</cp:revision>
  <dcterms:created xsi:type="dcterms:W3CDTF">2017-09-06T06:58:44Z</dcterms:created>
  <dcterms:modified xsi:type="dcterms:W3CDTF">2017-09-08T00:07:15Z</dcterms:modified>
</cp:coreProperties>
</file>