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3BE1-DB6F-445C-9F28-F4F0FA51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70F97-0F27-457E-9716-4BCE7DA1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E370-BE76-44EE-AB1E-5C55E68F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E7EE7-11B7-4041-A42C-E3D79193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9F6D8-3278-4999-9D6E-BF56329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F73-C6A8-4C14-9A0A-A9234816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F4623-B14B-41D0-B333-9E212504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D0F-9601-48EE-AF67-F3CC1FE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00A99-188B-4503-B6FE-BE7E907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296E-2565-414D-A3DF-9DC89E5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83677-F84C-4F69-A090-74EF1F3C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9B78B-60D4-4D20-B0B7-82411496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7ED3-5AB8-438C-9C6A-1FC6D865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69D19-BCDF-4739-BC3E-F68DADB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F762-94A0-4A5A-A6D8-769B80E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A757-E82A-4580-94B3-AD77F7DA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DDA1-16CD-4457-98CE-3F2BB64A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94144-39F4-4368-9E7B-A1843E6A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42985-B984-4A94-95B2-DE277ED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2DE34-A4EF-427E-B0C6-E0CF1763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4ABD9-F895-4771-B02D-A52E051F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3C100-DB36-4107-B953-978177FB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BB31E-C1A8-44A9-B43C-95E2B35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E410-B468-4C8A-84B7-6862A77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FA68-F0EE-461B-AFDD-57B183C0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F5A1-1F74-4E4E-97B3-3FA8118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7F81-5B5C-47F0-A4B1-A8CE879CE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A90BC-FC87-41DD-8184-CB13FF9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D481-3EF4-49FA-A754-F410697A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EFECC-6D94-4164-B6EC-0A73585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56B8-9401-4D5E-BABC-33E6D1FB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3C1D-44BC-4E8D-B0D4-84606BDE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135E-62A7-46B7-8208-7A7ED9CB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C08E1-3B4E-4AC2-AD61-A20BD011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480806-C502-4618-8156-A3B23242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283B9-9B86-4ADF-8E35-7DE095B1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6321B-1152-46F6-8914-28FBF056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020AE-81ED-4948-8EA2-80BE9E2D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41DAA-2C42-48A2-96AA-51695C8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22B3-1E88-4EED-B52F-F665C4BD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224A6-718A-46FE-A0AD-052E8B2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13251-7B71-4F22-991F-7DFC05E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CA159-B906-44B6-A1D9-F97C72E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5C30B-F1E8-48D8-A56A-5032A9E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CBC3A-675E-4E39-B916-65B29C1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F8EF0-6881-4A22-90C0-06E5144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D557-F9AE-45C4-B999-2A0FDBD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4840-DB6D-4C21-A281-71D6E9EC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02AEC-D1A4-4794-BF97-F0129D83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638FC-198C-4E17-9425-4C6B7EE2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896F5-F3CF-48A3-9471-6C4CDF46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818AB-0756-404D-84B5-7955B48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B43A9-A18D-4DD0-A092-96ACB75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A8DED-A4E7-4EF7-AE3E-FED150736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350EA-EFB6-4052-9FA6-AEC7CC94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32A61-B47B-46E5-93E8-E0F6EA0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3723A-8D10-4088-A591-A1625020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5EC6A-450C-4C86-9956-18CFA479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005985-DF6C-4F9C-986E-946D5D35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E3968-1B64-4DDD-8D4D-AC729344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EF96D-B2DA-4BE7-9211-4798D764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6E9F-91C5-4C9C-A064-BC4C8160CDF3}" type="datetimeFigureOut">
              <a:rPr lang="ko-KR" altLang="en-US" smtClean="0"/>
              <a:t>2017-09-10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CF210-9322-44A4-8C86-E830BA020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5757-D62F-41C2-82DB-A90ABB030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log on to the web-based system.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industry partner has owner account to log 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8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Post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post information about our project and update changes to be viewed by capstone students.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industry partner has authorization to log on 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a detailed explanation about project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view an appropriate cover letter and resume so that I can know our project applicants in detail.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School could teach how to make Cover letter and Resume.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cover letter and resume could include the fabrication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2725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165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Yeongje Park</dc:creator>
  <cp:lastModifiedBy>Yeongje Park</cp:lastModifiedBy>
  <cp:revision>4</cp:revision>
  <dcterms:created xsi:type="dcterms:W3CDTF">2017-09-07T06:17:48Z</dcterms:created>
  <dcterms:modified xsi:type="dcterms:W3CDTF">2017-09-10T09:10:20Z</dcterms:modified>
</cp:coreProperties>
</file>