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0" r:id="rId3"/>
    <p:sldId id="273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17/09/2017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70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17/09/2017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98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17/09/2017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14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17/09/2017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65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17/09/2017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358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17/09/2017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732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17/09/2017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460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17/09/2017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419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17/09/2017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67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17/09/2017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744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68EA-73F9-4955-9E64-2FD477901B09}" type="datetimeFigureOut">
              <a:rPr lang="en-AU" smtClean="0"/>
              <a:t>17/09/2017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372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268EA-73F9-4955-9E64-2FD477901B09}" type="datetimeFigureOut">
              <a:rPr lang="en-AU" smtClean="0"/>
              <a:t>17/09/2017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30769-37FD-4B8A-A13B-C0B28110A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237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Student Details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the tutor, I want to check which groups I will teach so that I can know their information. 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78662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Create Groups and Tutors’ detail page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tutor should be able to see details of student who the tutor will teach such as current GPA and Major</a:t>
            </a:r>
          </a:p>
        </p:txBody>
      </p:sp>
    </p:spTree>
    <p:extLst>
      <p:ext uri="{BB962C8B-B14F-4D97-AF65-F5344CB8AC3E}">
        <p14:creationId xmlns:p14="http://schemas.microsoft.com/office/powerpoint/2010/main" val="326124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Notification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the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tutor,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I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want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to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be able to put information about the groups have to fix for them after meeting so that I can check whether they fix what I say when next meeting.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altLang="ko-KR" sz="2000" dirty="0">
                <a:solidFill>
                  <a:schemeClr val="tx1"/>
                </a:solidFill>
              </a:rPr>
              <a:t>Add a function that will add things that the group has to fix.</a:t>
            </a:r>
          </a:p>
          <a:p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Will decide whether this function is needed as we develop</a:t>
            </a:r>
          </a:p>
        </p:txBody>
      </p:sp>
    </p:spTree>
    <p:extLst>
      <p:ext uri="{BB962C8B-B14F-4D97-AF65-F5344CB8AC3E}">
        <p14:creationId xmlns:p14="http://schemas.microsoft.com/office/powerpoint/2010/main" val="1620574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Complaint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the tutor, I want to know group member’s complaint and answer about it s</a:t>
            </a:r>
            <a:r>
              <a:rPr lang="en-AU" altLang="ko-KR" sz="2400" dirty="0">
                <a:solidFill>
                  <a:schemeClr val="tx1"/>
                </a:solidFill>
              </a:rPr>
              <a:t>o that I can handle problems in groups.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The tutor should be able to know group member’s complaint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altLang="ko-KR" sz="2000" dirty="0">
                <a:solidFill>
                  <a:schemeClr val="tx1"/>
                </a:solidFill>
              </a:rPr>
              <a:t>Only tutor and student who post complaints can discuss each other. 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068205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complaint might be from unsatisfied mark, problems in a group.   </a:t>
            </a:r>
          </a:p>
        </p:txBody>
      </p:sp>
    </p:spTree>
    <p:extLst>
      <p:ext uri="{BB962C8B-B14F-4D97-AF65-F5344CB8AC3E}">
        <p14:creationId xmlns:p14="http://schemas.microsoft.com/office/powerpoint/2010/main" val="383447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 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ko-KR" sz="2800" dirty="0"/>
              <a:t>Mark Assessments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64941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the tutor, I want to be able to mark my groups for different assessment so that I can mark all assessment and students can check their mark.</a:t>
            </a:r>
            <a:endParaRPr lang="ko-KR" altLang="en-US" sz="2400" dirty="0">
              <a:solidFill>
                <a:schemeClr val="tx1"/>
              </a:solidFill>
            </a:endParaRPr>
          </a:p>
          <a:p>
            <a:endParaRPr lang="ko-KR" altLang="en-US" sz="2400" dirty="0">
              <a:solidFill>
                <a:schemeClr val="tx1"/>
              </a:solidFill>
            </a:endParaRPr>
          </a:p>
          <a:p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36057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246</Words>
  <Application>Microsoft Office PowerPoint</Application>
  <PresentationFormat>와이드스크린</PresentationFormat>
  <Paragraphs>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김윤겸</dc:creator>
  <cp:lastModifiedBy>Seyoung</cp:lastModifiedBy>
  <cp:revision>25</cp:revision>
  <dcterms:created xsi:type="dcterms:W3CDTF">2017-09-06T06:58:44Z</dcterms:created>
  <dcterms:modified xsi:type="dcterms:W3CDTF">2017-09-17T05:04:11Z</dcterms:modified>
</cp:coreProperties>
</file>