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9" r:id="rId9"/>
    <p:sldId id="275" r:id="rId10"/>
    <p:sldId id="276" r:id="rId11"/>
    <p:sldId id="277" r:id="rId12"/>
    <p:sldId id="278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윤겸" userId="e4af893241f1c67e" providerId="LiveId" clId="{0D806EF5-75AB-4BD7-B434-3714CC0F41D9}"/>
    <pc:docChg chg="undo custSel addSld delSld modSld sldOrd">
      <pc:chgData name="김윤겸" userId="e4af893241f1c67e" providerId="LiveId" clId="{0D806EF5-75AB-4BD7-B434-3714CC0F41D9}" dt="2017-09-18T06:39:34.219" v="5718" actId="20577"/>
      <pc:docMkLst>
        <pc:docMk/>
      </pc:docMkLst>
      <pc:sldChg chg="addSp del">
        <pc:chgData name="김윤겸" userId="e4af893241f1c67e" providerId="LiveId" clId="{0D806EF5-75AB-4BD7-B434-3714CC0F41D9}" dt="2017-09-07T10:42:00.296" v="819" actId="2696"/>
        <pc:sldMkLst>
          <pc:docMk/>
          <pc:sldMk cId="859809128" sldId="256"/>
        </pc:sldMkLst>
        <pc:spChg chg="add">
          <ac:chgData name="김윤겸" userId="e4af893241f1c67e" providerId="LiveId" clId="{0D806EF5-75AB-4BD7-B434-3714CC0F41D9}" dt="2017-09-07T10:41:49.460" v="817" actId="2696"/>
          <ac:spMkLst>
            <pc:docMk/>
            <pc:sldMk cId="859809128" sldId="256"/>
            <ac:spMk id="4" creationId="{5CC654CD-1336-4E8E-89B5-90763C64B110}"/>
          </ac:spMkLst>
        </pc:spChg>
      </pc:sldChg>
      <pc:sldChg chg="del">
        <pc:chgData name="김윤겸" userId="e4af893241f1c67e" providerId="LiveId" clId="{0D806EF5-75AB-4BD7-B434-3714CC0F41D9}" dt="2017-09-07T10:51:46.807" v="972" actId="2696"/>
        <pc:sldMkLst>
          <pc:docMk/>
          <pc:sldMk cId="599214341" sldId="257"/>
        </pc:sldMkLst>
      </pc:sldChg>
      <pc:sldChg chg="del">
        <pc:chgData name="김윤겸" userId="e4af893241f1c67e" providerId="LiveId" clId="{0D806EF5-75AB-4BD7-B434-3714CC0F41D9}" dt="2017-09-07T10:52:12.476" v="976" actId="2696"/>
        <pc:sldMkLst>
          <pc:docMk/>
          <pc:sldMk cId="1482177916" sldId="258"/>
        </pc:sldMkLst>
      </pc:sldChg>
      <pc:sldChg chg="del ord">
        <pc:chgData name="김윤겸" userId="e4af893241f1c67e" providerId="LiveId" clId="{0D806EF5-75AB-4BD7-B434-3714CC0F41D9}" dt="2017-09-07T10:52:24.027" v="980" actId="2696"/>
        <pc:sldMkLst>
          <pc:docMk/>
          <pc:sldMk cId="183001838" sldId="259"/>
        </pc:sldMkLst>
      </pc:sldChg>
      <pc:sldChg chg="modSp del ord">
        <pc:chgData name="김윤겸" userId="e4af893241f1c67e" providerId="LiveId" clId="{0D806EF5-75AB-4BD7-B434-3714CC0F41D9}" dt="2017-09-07T10:53:11.492" v="992" actId="2696"/>
        <pc:sldMkLst>
          <pc:docMk/>
          <pc:sldMk cId="2821070210" sldId="260"/>
        </pc:sldMkLst>
        <pc:spChg chg="mod">
          <ac:chgData name="김윤겸" userId="e4af893241f1c67e" providerId="LiveId" clId="{0D806EF5-75AB-4BD7-B434-3714CC0F41D9}" dt="2017-09-07T09:02:47.444" v="150" actId="20577"/>
          <ac:spMkLst>
            <pc:docMk/>
            <pc:sldMk cId="2821070210" sldId="260"/>
            <ac:spMk id="3" creationId="{00000000-0000-0000-0000-000000000000}"/>
          </ac:spMkLst>
        </pc:spChg>
      </pc:sldChg>
      <pc:sldChg chg="modSp add del ord">
        <pc:chgData name="김윤겸" userId="e4af893241f1c67e" providerId="LiveId" clId="{0D806EF5-75AB-4BD7-B434-3714CC0F41D9}" dt="2017-09-07T10:52:18.987" v="978" actId="2696"/>
        <pc:sldMkLst>
          <pc:docMk/>
          <pc:sldMk cId="3269037736" sldId="261"/>
        </pc:sldMkLst>
        <pc:spChg chg="mod">
          <ac:chgData name="김윤겸" userId="e4af893241f1c67e" providerId="LiveId" clId="{0D806EF5-75AB-4BD7-B434-3714CC0F41D9}" dt="2017-09-07T09:07:10.105" v="267" actId="20577"/>
          <ac:spMkLst>
            <pc:docMk/>
            <pc:sldMk cId="3269037736" sldId="261"/>
            <ac:spMk id="3" creationId="{3A73ED58-7C47-49A8-8059-C2588EB31D9F}"/>
          </ac:spMkLst>
        </pc:spChg>
      </pc:sldChg>
      <pc:sldChg chg="modSp add del">
        <pc:chgData name="김윤겸" userId="e4af893241f1c67e" providerId="LiveId" clId="{0D806EF5-75AB-4BD7-B434-3714CC0F41D9}" dt="2017-09-07T10:52:30.990" v="982" actId="2696"/>
        <pc:sldMkLst>
          <pc:docMk/>
          <pc:sldMk cId="3691246788" sldId="262"/>
        </pc:sldMkLst>
        <pc:spChg chg="mod">
          <ac:chgData name="김윤겸" userId="e4af893241f1c67e" providerId="LiveId" clId="{0D806EF5-75AB-4BD7-B434-3714CC0F41D9}" dt="2017-09-07T09:09:33.656" v="388" actId="20577"/>
          <ac:spMkLst>
            <pc:docMk/>
            <pc:sldMk cId="3691246788" sldId="262"/>
            <ac:spMk id="3" creationId="{2CD26556-4C81-4CBE-A7DC-5735540B6357}"/>
          </ac:spMkLst>
        </pc:spChg>
      </pc:sldChg>
      <pc:sldChg chg="modSp add del ord">
        <pc:chgData name="김윤겸" userId="e4af893241f1c67e" providerId="LiveId" clId="{0D806EF5-75AB-4BD7-B434-3714CC0F41D9}" dt="2017-09-07T10:52:52.616" v="986" actId="2696"/>
        <pc:sldMkLst>
          <pc:docMk/>
          <pc:sldMk cId="442580760" sldId="263"/>
        </pc:sldMkLst>
        <pc:spChg chg="mod">
          <ac:chgData name="김윤겸" userId="e4af893241f1c67e" providerId="LiveId" clId="{0D806EF5-75AB-4BD7-B434-3714CC0F41D9}" dt="2017-09-07T09:10:07.539" v="453" actId="20577"/>
          <ac:spMkLst>
            <pc:docMk/>
            <pc:sldMk cId="442580760" sldId="263"/>
            <ac:spMk id="3" creationId="{75D8A963-17D6-441F-BE85-AB676AEB06A7}"/>
          </ac:spMkLst>
        </pc:spChg>
      </pc:sldChg>
      <pc:sldChg chg="modSp add del">
        <pc:chgData name="김윤겸" userId="e4af893241f1c67e" providerId="LiveId" clId="{0D806EF5-75AB-4BD7-B434-3714CC0F41D9}" dt="2017-09-07T10:53:16.488" v="994" actId="2696"/>
        <pc:sldMkLst>
          <pc:docMk/>
          <pc:sldMk cId="2131094917" sldId="264"/>
        </pc:sldMkLst>
        <pc:spChg chg="mod">
          <ac:chgData name="김윤겸" userId="e4af893241f1c67e" providerId="LiveId" clId="{0D806EF5-75AB-4BD7-B434-3714CC0F41D9}" dt="2017-09-07T09:10:52.558" v="561" actId="20577"/>
          <ac:spMkLst>
            <pc:docMk/>
            <pc:sldMk cId="2131094917" sldId="264"/>
            <ac:spMk id="3" creationId="{02B470DE-CF85-4184-B82A-2EF6356618BD}"/>
          </ac:spMkLst>
        </pc:spChg>
      </pc:sldChg>
      <pc:sldChg chg="modSp add del">
        <pc:chgData name="김윤겸" userId="e4af893241f1c67e" providerId="LiveId" clId="{0D806EF5-75AB-4BD7-B434-3714CC0F41D9}" dt="2017-09-07T10:52:41.281" v="984" actId="2696"/>
        <pc:sldMkLst>
          <pc:docMk/>
          <pc:sldMk cId="3326848375" sldId="265"/>
        </pc:sldMkLst>
        <pc:spChg chg="mod">
          <ac:chgData name="김윤겸" userId="e4af893241f1c67e" providerId="LiveId" clId="{0D806EF5-75AB-4BD7-B434-3714CC0F41D9}" dt="2017-09-07T09:11:44.524" v="635" actId="20577"/>
          <ac:spMkLst>
            <pc:docMk/>
            <pc:sldMk cId="3326848375" sldId="265"/>
            <ac:spMk id="3" creationId="{D0C66642-E9A6-42DD-AD2C-53FC81DEEB27}"/>
          </ac:spMkLst>
        </pc:spChg>
      </pc:sldChg>
      <pc:sldChg chg="modSp add del ord">
        <pc:chgData name="김윤겸" userId="e4af893241f1c67e" providerId="LiveId" clId="{0D806EF5-75AB-4BD7-B434-3714CC0F41D9}" dt="2017-09-07T10:52:59.865" v="988" actId="2696"/>
        <pc:sldMkLst>
          <pc:docMk/>
          <pc:sldMk cId="3191406759" sldId="266"/>
        </pc:sldMkLst>
        <pc:spChg chg="mod">
          <ac:chgData name="김윤겸" userId="e4af893241f1c67e" providerId="LiveId" clId="{0D806EF5-75AB-4BD7-B434-3714CC0F41D9}" dt="2017-09-07T09:12:25.038" v="726" actId="20577"/>
          <ac:spMkLst>
            <pc:docMk/>
            <pc:sldMk cId="3191406759" sldId="266"/>
            <ac:spMk id="3" creationId="{0AE545F6-D5F7-4C9C-B203-45C13FF3A7B4}"/>
          </ac:spMkLst>
        </pc:spChg>
      </pc:sldChg>
      <pc:sldChg chg="modSp add del">
        <pc:chgData name="김윤겸" userId="e4af893241f1c67e" providerId="LiveId" clId="{0D806EF5-75AB-4BD7-B434-3714CC0F41D9}" dt="2017-09-07T10:53:06.118" v="990" actId="2696"/>
        <pc:sldMkLst>
          <pc:docMk/>
          <pc:sldMk cId="173585526" sldId="267"/>
        </pc:sldMkLst>
        <pc:spChg chg="mod">
          <ac:chgData name="김윤겸" userId="e4af893241f1c67e" providerId="LiveId" clId="{0D806EF5-75AB-4BD7-B434-3714CC0F41D9}" dt="2017-09-07T09:15:31.718" v="807" actId="20577"/>
          <ac:spMkLst>
            <pc:docMk/>
            <pc:sldMk cId="173585526" sldId="267"/>
            <ac:spMk id="3" creationId="{8C01FF00-1355-46B2-B208-D9D9044EAE74}"/>
          </ac:spMkLst>
        </pc:spChg>
      </pc:sldChg>
      <pc:sldChg chg="modSp add">
        <pc:chgData name="김윤겸" userId="e4af893241f1c67e" providerId="LiveId" clId="{0D806EF5-75AB-4BD7-B434-3714CC0F41D9}" dt="2017-09-18T06:25:07.048" v="4032" actId="20577"/>
        <pc:sldMkLst>
          <pc:docMk/>
          <pc:sldMk cId="3261240586" sldId="268"/>
        </pc:sldMkLst>
        <pc:spChg chg="mod">
          <ac:chgData name="김윤겸" userId="e4af893241f1c67e" providerId="LiveId" clId="{0D806EF5-75AB-4BD7-B434-3714CC0F41D9}" dt="2017-09-07T10:42:48.679" v="941" actId="20577"/>
          <ac:spMkLst>
            <pc:docMk/>
            <pc:sldMk cId="3261240586" sldId="268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5:07.048" v="4032" actId="20577"/>
          <ac:spMkLst>
            <pc:docMk/>
            <pc:sldMk cId="3261240586" sldId="268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12:03.097" v="1555" actId="1076"/>
          <ac:spMkLst>
            <pc:docMk/>
            <pc:sldMk cId="3261240586" sldId="268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08:14.426" v="1551" actId="20577"/>
          <ac:spMkLst>
            <pc:docMk/>
            <pc:sldMk cId="3261240586" sldId="268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1:52.219" v="3735" actId="20577"/>
        <pc:sldMkLst>
          <pc:docMk/>
          <pc:sldMk cId="4052645052" sldId="269"/>
        </pc:sldMkLst>
        <pc:spChg chg="mod">
          <ac:chgData name="김윤겸" userId="e4af893241f1c67e" providerId="LiveId" clId="{0D806EF5-75AB-4BD7-B434-3714CC0F41D9}" dt="2017-09-07T11:02:48.869" v="1032" actId="20577"/>
          <ac:spMkLst>
            <pc:docMk/>
            <pc:sldMk cId="4052645052" sldId="269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1:52.219" v="3735" actId="20577"/>
          <ac:spMkLst>
            <pc:docMk/>
            <pc:sldMk cId="4052645052" sldId="269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12:40.160" v="1661" actId="20577"/>
          <ac:spMkLst>
            <pc:docMk/>
            <pc:sldMk cId="4052645052" sldId="269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22:56.838" v="2091" actId="20577"/>
          <ac:spMkLst>
            <pc:docMk/>
            <pc:sldMk cId="4052645052" sldId="269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3:25.739" v="3863" actId="20577"/>
        <pc:sldMkLst>
          <pc:docMk/>
          <pc:sldMk cId="1620574207" sldId="270"/>
        </pc:sldMkLst>
        <pc:spChg chg="mod">
          <ac:chgData name="김윤겸" userId="e4af893241f1c67e" providerId="LiveId" clId="{0D806EF5-75AB-4BD7-B434-3714CC0F41D9}" dt="2017-09-07T11:03:17.239" v="1119" actId="20577"/>
          <ac:spMkLst>
            <pc:docMk/>
            <pc:sldMk cId="1620574207" sldId="270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3:25.739" v="3863" actId="20577"/>
          <ac:spMkLst>
            <pc:docMk/>
            <pc:sldMk cId="1620574207" sldId="270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21:24.094" v="1877" actId="20577"/>
          <ac:spMkLst>
            <pc:docMk/>
            <pc:sldMk cId="1620574207" sldId="270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21:56.447" v="1944" actId="20577"/>
          <ac:spMkLst>
            <pc:docMk/>
            <pc:sldMk cId="1620574207" sldId="270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6:39.338" v="4091" actId="20577"/>
        <pc:sldMkLst>
          <pc:docMk/>
          <pc:sldMk cId="1796875348" sldId="271"/>
        </pc:sldMkLst>
        <pc:spChg chg="mod">
          <ac:chgData name="김윤겸" userId="e4af893241f1c67e" providerId="LiveId" clId="{0D806EF5-75AB-4BD7-B434-3714CC0F41D9}" dt="2017-09-07T11:03:27.865" v="1136" actId="20577"/>
          <ac:spMkLst>
            <pc:docMk/>
            <pc:sldMk cId="1796875348" sldId="271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6:39.338" v="4091" actId="20577"/>
          <ac:spMkLst>
            <pc:docMk/>
            <pc:sldMk cId="1796875348" sldId="271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28:06.444" v="2094" actId="1076"/>
          <ac:spMkLst>
            <pc:docMk/>
            <pc:sldMk cId="1796875348" sldId="271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23:00.522" v="2092" actId="20577"/>
          <ac:spMkLst>
            <pc:docMk/>
            <pc:sldMk cId="1796875348" sldId="271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7:10.128" v="4140" actId="20577"/>
        <pc:sldMkLst>
          <pc:docMk/>
          <pc:sldMk cId="276816726" sldId="272"/>
        </pc:sldMkLst>
        <pc:spChg chg="mod">
          <ac:chgData name="김윤겸" userId="e4af893241f1c67e" providerId="LiveId" clId="{0D806EF5-75AB-4BD7-B434-3714CC0F41D9}" dt="2017-09-07T11:03:34.788" v="1152" actId="20577"/>
          <ac:spMkLst>
            <pc:docMk/>
            <pc:sldMk cId="276816726" sldId="272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7:10.128" v="4140" actId="20577"/>
          <ac:spMkLst>
            <pc:docMk/>
            <pc:sldMk cId="276816726" sldId="272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3:06.149" v="2171" actId="20577"/>
          <ac:spMkLst>
            <pc:docMk/>
            <pc:sldMk cId="276816726" sldId="272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33:38.070" v="2261" actId="20577"/>
          <ac:spMkLst>
            <pc:docMk/>
            <pc:sldMk cId="276816726" sldId="272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7:35.327" v="4202" actId="20577"/>
        <pc:sldMkLst>
          <pc:docMk/>
          <pc:sldMk cId="3834474679" sldId="273"/>
        </pc:sldMkLst>
        <pc:spChg chg="mod">
          <ac:chgData name="김윤겸" userId="e4af893241f1c67e" providerId="LiveId" clId="{0D806EF5-75AB-4BD7-B434-3714CC0F41D9}" dt="2017-09-07T11:03:40.786" v="1162" actId="20577"/>
          <ac:spMkLst>
            <pc:docMk/>
            <pc:sldMk cId="3834474679" sldId="273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7:35.327" v="4202" actId="20577"/>
          <ac:spMkLst>
            <pc:docMk/>
            <pc:sldMk cId="3834474679" sldId="273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4:17.656" v="2364" actId="20577"/>
          <ac:spMkLst>
            <pc:docMk/>
            <pc:sldMk cId="3834474679" sldId="273"/>
            <ac:spMk id="8" creationId="{00000000-0000-0000-0000-000000000000}"/>
          </ac:spMkLst>
        </pc:spChg>
      </pc:sldChg>
      <pc:sldChg chg="modSp add ord">
        <pc:chgData name="김윤겸" userId="e4af893241f1c67e" providerId="LiveId" clId="{0D806EF5-75AB-4BD7-B434-3714CC0F41D9}" dt="2017-09-18T06:28:09.301" v="4289" actId="20577"/>
        <pc:sldMkLst>
          <pc:docMk/>
          <pc:sldMk cId="3360574575" sldId="274"/>
        </pc:sldMkLst>
        <pc:spChg chg="mod">
          <ac:chgData name="김윤겸" userId="e4af893241f1c67e" providerId="LiveId" clId="{0D806EF5-75AB-4BD7-B434-3714CC0F41D9}" dt="2017-09-07T11:03:49.785" v="1184" actId="20577"/>
          <ac:spMkLst>
            <pc:docMk/>
            <pc:sldMk cId="3360574575" sldId="274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8:09.301" v="4289" actId="20577"/>
          <ac:spMkLst>
            <pc:docMk/>
            <pc:sldMk cId="3360574575" sldId="274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6:00.782" v="2496" actId="20577"/>
          <ac:spMkLst>
            <pc:docMk/>
            <pc:sldMk cId="3360574575" sldId="274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36:32.558" v="2558" actId="20577"/>
          <ac:spMkLst>
            <pc:docMk/>
            <pc:sldMk cId="3360574575" sldId="274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32:32.070" v="4836" actId="20577"/>
        <pc:sldMkLst>
          <pc:docMk/>
          <pc:sldMk cId="2080687648" sldId="275"/>
        </pc:sldMkLst>
        <pc:spChg chg="mod">
          <ac:chgData name="김윤겸" userId="e4af893241f1c67e" providerId="LiveId" clId="{0D806EF5-75AB-4BD7-B434-3714CC0F41D9}" dt="2017-09-07T11:04:38.469" v="1219" actId="20577"/>
          <ac:spMkLst>
            <pc:docMk/>
            <pc:sldMk cId="2080687648" sldId="275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32:32.070" v="4836" actId="20577"/>
          <ac:spMkLst>
            <pc:docMk/>
            <pc:sldMk cId="2080687648" sldId="275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0:37.142" v="2826" actId="20577"/>
          <ac:spMkLst>
            <pc:docMk/>
            <pc:sldMk cId="2080687648" sldId="275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0:47.186" v="2849" actId="20577"/>
          <ac:spMkLst>
            <pc:docMk/>
            <pc:sldMk cId="2080687648" sldId="275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9:40.278" v="4557" actId="20577"/>
        <pc:sldMkLst>
          <pc:docMk/>
          <pc:sldMk cId="342639669" sldId="276"/>
        </pc:sldMkLst>
        <pc:spChg chg="mod">
          <ac:chgData name="김윤겸" userId="e4af893241f1c67e" providerId="LiveId" clId="{0D806EF5-75AB-4BD7-B434-3714CC0F41D9}" dt="2017-09-07T11:04:47.600" v="1242" actId="20577"/>
          <ac:spMkLst>
            <pc:docMk/>
            <pc:sldMk cId="342639669" sldId="276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9:40.278" v="4557" actId="20577"/>
          <ac:spMkLst>
            <pc:docMk/>
            <pc:sldMk cId="342639669" sldId="276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2:06.795" v="2919" actId="20577"/>
          <ac:spMkLst>
            <pc:docMk/>
            <pc:sldMk cId="342639669" sldId="276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6:14.513" v="3303" actId="20577"/>
          <ac:spMkLst>
            <pc:docMk/>
            <pc:sldMk cId="342639669" sldId="276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34:57.454" v="4900" actId="20577"/>
        <pc:sldMkLst>
          <pc:docMk/>
          <pc:sldMk cId="344383312" sldId="277"/>
        </pc:sldMkLst>
        <pc:spChg chg="mod">
          <ac:chgData name="김윤겸" userId="e4af893241f1c67e" providerId="LiveId" clId="{0D806EF5-75AB-4BD7-B434-3714CC0F41D9}" dt="2017-09-07T11:05:04.966" v="1275" actId="20577"/>
          <ac:spMkLst>
            <pc:docMk/>
            <pc:sldMk cId="344383312" sldId="277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34:57.454" v="4900" actId="20577"/>
          <ac:spMkLst>
            <pc:docMk/>
            <pc:sldMk cId="344383312" sldId="277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7:25.978" v="3412" actId="20577"/>
          <ac:spMkLst>
            <pc:docMk/>
            <pc:sldMk cId="344383312" sldId="277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7:38.729" v="3457" actId="20577"/>
          <ac:spMkLst>
            <pc:docMk/>
            <pc:sldMk cId="344383312" sldId="277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32:06.664" v="4826" actId="20577"/>
        <pc:sldMkLst>
          <pc:docMk/>
          <pc:sldMk cId="3161105411" sldId="278"/>
        </pc:sldMkLst>
        <pc:spChg chg="mod">
          <ac:chgData name="김윤겸" userId="e4af893241f1c67e" providerId="LiveId" clId="{0D806EF5-75AB-4BD7-B434-3714CC0F41D9}" dt="2017-09-07T11:05:16.043" v="1291" actId="20577"/>
          <ac:spMkLst>
            <pc:docMk/>
            <pc:sldMk cId="3161105411" sldId="278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30:32.032" v="4611" actId="20577"/>
          <ac:spMkLst>
            <pc:docMk/>
            <pc:sldMk cId="3161105411" sldId="278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7:55.517" v="3530" actId="20577"/>
          <ac:spMkLst>
            <pc:docMk/>
            <pc:sldMk cId="3161105411" sldId="278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18T06:32:06.664" v="4826" actId="20577"/>
          <ac:spMkLst>
            <pc:docMk/>
            <pc:sldMk cId="3161105411" sldId="278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28:50.203" v="4383" actId="20577"/>
        <pc:sldMkLst>
          <pc:docMk/>
          <pc:sldMk cId="35284914" sldId="279"/>
        </pc:sldMkLst>
        <pc:spChg chg="mod">
          <ac:chgData name="김윤겸" userId="e4af893241f1c67e" providerId="LiveId" clId="{0D806EF5-75AB-4BD7-B434-3714CC0F41D9}" dt="2017-09-07T11:06:17.397" v="1316" actId="20577"/>
          <ac:spMkLst>
            <pc:docMk/>
            <pc:sldMk cId="35284914" sldId="279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28:50.203" v="4383" actId="20577"/>
          <ac:spMkLst>
            <pc:docMk/>
            <pc:sldMk cId="35284914" sldId="279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9:36.974" v="2633" actId="20577"/>
          <ac:spMkLst>
            <pc:docMk/>
            <pc:sldMk cId="35284914" sldId="279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39:46.072" v="2661" actId="20577"/>
          <ac:spMkLst>
            <pc:docMk/>
            <pc:sldMk cId="35284914" sldId="279"/>
            <ac:spMk id="13" creationId="{00000000-0000-0000-0000-000000000000}"/>
          </ac:spMkLst>
        </pc:spChg>
      </pc:sldChg>
      <pc:sldChg chg="add del">
        <pc:chgData name="김윤겸" userId="e4af893241f1c67e" providerId="LiveId" clId="{0D806EF5-75AB-4BD7-B434-3714CC0F41D9}" dt="2017-09-18T06:31:15.780" v="4676"/>
        <pc:sldMkLst>
          <pc:docMk/>
          <pc:sldMk cId="2199744337" sldId="280"/>
        </pc:sldMkLst>
      </pc:sldChg>
      <pc:sldChg chg="modSp add">
        <pc:chgData name="김윤겸" userId="e4af893241f1c67e" providerId="LiveId" clId="{0D806EF5-75AB-4BD7-B434-3714CC0F41D9}" dt="2017-09-18T06:37:21.711" v="5287" actId="20577"/>
        <pc:sldMkLst>
          <pc:docMk/>
          <pc:sldMk cId="3445007689" sldId="280"/>
        </pc:sldMkLst>
        <pc:spChg chg="mod">
          <ac:chgData name="김윤겸" userId="e4af893241f1c67e" providerId="LiveId" clId="{0D806EF5-75AB-4BD7-B434-3714CC0F41D9}" dt="2017-09-18T06:36:07.307" v="5066" actId="20577"/>
          <ac:spMkLst>
            <pc:docMk/>
            <pc:sldMk cId="3445007689" sldId="280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36:22.235" v="5131" actId="20577"/>
          <ac:spMkLst>
            <pc:docMk/>
            <pc:sldMk cId="3445007689" sldId="280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18T06:36:34.948" v="5152" actId="20577"/>
          <ac:spMkLst>
            <pc:docMk/>
            <pc:sldMk cId="3445007689" sldId="280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18T06:37:21.711" v="5287" actId="20577"/>
          <ac:spMkLst>
            <pc:docMk/>
            <pc:sldMk cId="3445007689" sldId="280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18T06:39:34.219" v="5718" actId="20577"/>
        <pc:sldMkLst>
          <pc:docMk/>
          <pc:sldMk cId="831793290" sldId="281"/>
        </pc:sldMkLst>
        <pc:spChg chg="mod">
          <ac:chgData name="김윤겸" userId="e4af893241f1c67e" providerId="LiveId" clId="{0D806EF5-75AB-4BD7-B434-3714CC0F41D9}" dt="2017-09-18T06:37:30.260" v="5297" actId="20577"/>
          <ac:spMkLst>
            <pc:docMk/>
            <pc:sldMk cId="831793290" sldId="281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18T06:38:34.783" v="5529" actId="20577"/>
          <ac:spMkLst>
            <pc:docMk/>
            <pc:sldMk cId="831793290" sldId="281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18T06:38:45.243" v="5560" actId="20577"/>
          <ac:spMkLst>
            <pc:docMk/>
            <pc:sldMk cId="831793290" sldId="281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18T06:39:34.219" v="5718" actId="20577"/>
          <ac:spMkLst>
            <pc:docMk/>
            <pc:sldMk cId="831793290" sldId="281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1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6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6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4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3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unit coordinator, I want to be able to see student details so that I can see if there is an issue with student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Student Details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coordinator should be able to see student details including current GPA and Major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Assign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assign projects for teams so that the teams who did not get a project assigned can work on backup projects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assign projects for teams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Project could be automatically assigned as project supervisors and students finalise their preferences, and in that case, groups that weren’t able to secure a project should also get assigned with backup projects</a:t>
            </a:r>
          </a:p>
        </p:txBody>
      </p:sp>
    </p:spTree>
    <p:extLst>
      <p:ext uri="{BB962C8B-B14F-4D97-AF65-F5344CB8AC3E}">
        <p14:creationId xmlns:p14="http://schemas.microsoft.com/office/powerpoint/2010/main" val="34263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Fortnightly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see fortnightly reflection reports so that I know which teams are on track and which team are not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see fortnightly reports that students have submitted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tutors should be able to see this as well</a:t>
            </a:r>
          </a:p>
        </p:txBody>
      </p:sp>
    </p:spTree>
    <p:extLst>
      <p:ext uri="{BB962C8B-B14F-4D97-AF65-F5344CB8AC3E}">
        <p14:creationId xmlns:p14="http://schemas.microsoft.com/office/powerpoint/2010/main" val="3443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Mark Assessments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mark groups/individuals for different assessment so that the marks can be released later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mark assessments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Marks will be released later at the coordinators discretion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Tutors should be able to do the same, but only the coordinator gets to decide whether and when to release the marks</a:t>
            </a:r>
          </a:p>
        </p:txBody>
      </p:sp>
    </p:spTree>
    <p:extLst>
      <p:ext uri="{BB962C8B-B14F-4D97-AF65-F5344CB8AC3E}">
        <p14:creationId xmlns:p14="http://schemas.microsoft.com/office/powerpoint/2010/main" val="316110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Cohorts View/Edit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view/edit cohorts so that I can see which teams and students are in which cohort 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view and edit cohorts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Cohorts are based on the phases, for example Cohort 1 for Phase 1 students and Cohort 2 for Phase 2</a:t>
            </a:r>
          </a:p>
        </p:txBody>
      </p:sp>
    </p:spTree>
    <p:extLst>
      <p:ext uri="{BB962C8B-B14F-4D97-AF65-F5344CB8AC3E}">
        <p14:creationId xmlns:p14="http://schemas.microsoft.com/office/powerpoint/2010/main" val="344500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Cohorts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download all the information about Cohort 2 at the end of the semester so that the data can be removed from the system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generate an excel spread sheet of information about Cohort and remove from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Teams/Students who are in phase 2 will be removed from the system and the data stored can</a:t>
            </a:r>
            <a:r>
              <a:rPr lang="en-AU" sz="2000">
                <a:solidFill>
                  <a:schemeClr val="tx1"/>
                </a:solidFill>
              </a:rPr>
              <a:t>/will </a:t>
            </a:r>
            <a:r>
              <a:rPr lang="en-AU" sz="2000" dirty="0">
                <a:solidFill>
                  <a:schemeClr val="tx1"/>
                </a:solidFill>
              </a:rPr>
              <a:t>be extracted from </a:t>
            </a:r>
            <a:r>
              <a:rPr lang="en-AU" sz="2000">
                <a:solidFill>
                  <a:schemeClr val="tx1"/>
                </a:solidFill>
              </a:rPr>
              <a:t>the system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Add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add a student in case of late enrollment so that the student can be allocated to a team later</a:t>
            </a:r>
            <a:endParaRPr lang="en-AU" altLang="ko-KR" sz="2400" dirty="0">
              <a:solidFill>
                <a:schemeClr val="tx1"/>
              </a:solidFill>
            </a:endParaRPr>
          </a:p>
          <a:p>
            <a:endParaRPr lang="en-AU" altLang="ko-KR" sz="2400" dirty="0"/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ko-KR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allow the coordinator to add a student to the system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6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Industry Partner Registration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the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unit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coordinator,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want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be able to sign up industry partners so that they can use the system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add an industry partner upon sign up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decide whether this function is needed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16205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Remove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remove a student so that in case of unit withdrawal, students can be removed from the system</a:t>
            </a:r>
            <a:endParaRPr lang="en-AU" altLang="ko-KR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coordinator should be able to remove the student from the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87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Generate Teams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generate teams for those who haven’t signed up for a team yet so that no one gets left behind without a team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 a function that will generate teams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Algorithms for generating teams need to be discussed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2768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Edit Teams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edit teams so that a student can be added and/or removed from the team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coordinator should be able to add/remove team members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47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Upload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upload projects so that students can read through the project outline and apply for them later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upload projects (on behalf of industry partners if necessary)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 to be discussed during the developing process</a:t>
            </a:r>
          </a:p>
        </p:txBody>
      </p:sp>
    </p:spTree>
    <p:extLst>
      <p:ext uri="{BB962C8B-B14F-4D97-AF65-F5344CB8AC3E}">
        <p14:creationId xmlns:p14="http://schemas.microsoft.com/office/powerpoint/2010/main" val="336057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CV/Cover Letters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see cover letters and CVs that students uploaded so that they can be marked and be used to rank teams later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see cover letters and CV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For marking purposes too</a:t>
            </a:r>
          </a:p>
        </p:txBody>
      </p:sp>
    </p:spTree>
    <p:extLst>
      <p:ext uri="{BB962C8B-B14F-4D97-AF65-F5344CB8AC3E}">
        <p14:creationId xmlns:p14="http://schemas.microsoft.com/office/powerpoint/2010/main" val="3528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Rank Teams for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rank teams for projects so that students will be allocated with projects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rank teams for projects on behalf of project supervisors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208068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936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김윤겸</cp:lastModifiedBy>
  <cp:revision>9</cp:revision>
  <dcterms:created xsi:type="dcterms:W3CDTF">2017-09-06T06:58:44Z</dcterms:created>
  <dcterms:modified xsi:type="dcterms:W3CDTF">2017-09-18T06:39:34Z</dcterms:modified>
</cp:coreProperties>
</file>