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4" r:id="rId10"/>
    <p:sldId id="275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34FA30-E866-4AE4-B89A-E4811DE59351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5"/>
            <p14:sldId id="274"/>
            <p14:sldId id="275"/>
            <p14:sldId id="268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93" autoAdjust="0"/>
  </p:normalViewPr>
  <p:slideViewPr>
    <p:cSldViewPr snapToGrid="0">
      <p:cViewPr varScale="1">
        <p:scale>
          <a:sx n="57" d="100"/>
          <a:sy n="57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1E0A1-02BE-4323-B1B6-196BBA2DD10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136A-773F-40D8-AB32-4CF8B8083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5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9D0AF-767D-42AF-A1C8-A9A834F68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1D5EF-61BE-49A9-B47D-B511E7ADC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249F4-3D8F-462C-AB40-AF51F875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F99A5-8779-4C84-A69D-CDAB91D5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584F3-45ED-46B4-A880-ED87275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21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9075-B494-4F2B-ABD8-419DFFB5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6FB9B-102E-4571-8E08-5F9E8993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ADF1D-A935-4BAB-B62A-FCBB730E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B8EF8-8FF8-4855-A705-197DEAA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D6F69-8463-4FD1-90AE-8E09EF65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A4347-9FD3-4E17-B118-4D805177F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42E74-8069-4B9A-895D-15914129C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2B5DB-5DEA-4DA1-A388-1E1C3973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676C-8698-44B0-8366-C4EF1D0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B4007-6D1E-4A2D-865A-C000C18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30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9C82A-1B74-4D29-A68F-56332E8A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65832-17A5-4810-86B7-F8826C3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76548-9E2F-4CFE-86D2-C8098FE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1808E-2E7F-4394-9D94-80BBCB68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23A37-819C-4CE3-BF24-203B33A7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F018-96AC-4FAE-AF70-DD6C27AB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006F2-801A-4C74-842A-342CF97A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2C310-39A7-4523-BB0D-1846A33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D8960-9236-47D7-8370-0AE44DB5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65AE8-57C0-49F8-A024-2B77BF5C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2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A77C9-18DE-4486-9A79-73D9DDFB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9C7CA-8093-415D-969F-8A0604A29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28F26-0B8F-4832-A911-4F8BE55D0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035A3-2BB3-4860-90FD-A2622CFC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C00ED-C8B5-49F0-9097-4EC91D50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1E728-5ECD-48E2-9C4B-5C4F1595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48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8277-BCC6-47D5-8032-D6CA4AF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45185-EB91-41DF-B1BD-8DD8697C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21F18-E445-45BC-91C7-41281DE9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A7137-6150-4AA4-9317-8F429A955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EF170-C848-4AE1-B9A4-DC64BFBAF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D5C67A-10B0-482A-82DD-AE1438B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3DEA4-0844-436E-8FC2-34938986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7DDF1-D06C-42E4-8E39-42C7A91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46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16A90-0B29-4740-BF8B-435F6B4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87818-074E-4A1E-BDA2-A1D8710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6BF61A-5F97-40D7-8425-FFA6B3CD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32C96-F1AA-46EF-8F48-2CE1EEB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91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CEB85-390D-4D7C-BD6F-B3332FB2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BE8E9-C544-4C45-B3EA-B9BF7517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2D5A8-D3F6-40D2-AD78-659562A5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12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51DDA-E32B-4FDD-BB9A-5FEEB88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B67F-E423-4BDB-8A4F-A22BBFBD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CBD18-6826-4C9D-8AFD-1E15BD61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0AEE9-18C2-474F-A288-61831E8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7490B-1751-43D5-9480-ADC77F20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3DC74-AF78-4367-BD56-29F2257B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B1358-1681-4195-A30E-C613DEF0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DAFB1-A836-4F90-A1BB-BB38E9428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DE5D5-5BFB-4C6B-A4C0-48EECDBE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06D2B-7473-4129-958A-7DC06777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FB9E2-297E-40CD-B097-6B7FB000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B0D56-A0D6-4600-8089-3F9638E7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7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7CB19-90E7-4E84-93C6-999DDE28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6A0EF-D2E7-4CB1-9343-CFCAB352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49EF0-3ECE-4560-8E43-1F7DAAD4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FC8D-D4EF-4CFD-9FB5-45EDD2B6007A}" type="datetimeFigureOut">
              <a:rPr lang="en-AU" smtClean="0"/>
              <a:t>14/11/2017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BDD1-7448-4E1E-8765-C72D4C348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2A5D8-64B8-4E78-933F-FBAFD08C6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B654-A0A8-446B-8C94-E80021D78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27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9">
            <a:extLst>
              <a:ext uri="{FF2B5EF4-FFF2-40B4-BE49-F238E27FC236}">
                <a16:creationId xmlns:a16="http://schemas.microsoft.com/office/drawing/2014/main" id="{EE6EA6FB-3383-4F9A-9A6F-DA4FE1FAB7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1">
            <a:extLst>
              <a:ext uri="{FF2B5EF4-FFF2-40B4-BE49-F238E27FC236}">
                <a16:creationId xmlns:a16="http://schemas.microsoft.com/office/drawing/2014/main" id="{ED071E84-BB3A-47EC-A486-BA36B1EC4D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4870580"/>
            <a:ext cx="2412380" cy="1516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83DF8A13-1AA5-49B1-A0EC-59CC621311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45">
            <a:extLst>
              <a:ext uri="{FF2B5EF4-FFF2-40B4-BE49-F238E27FC236}">
                <a16:creationId xmlns:a16="http://schemas.microsoft.com/office/drawing/2014/main" id="{C838AE12-ECE9-419F-B756-2D09DAE183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7">
            <a:extLst>
              <a:ext uri="{FF2B5EF4-FFF2-40B4-BE49-F238E27FC236}">
                <a16:creationId xmlns:a16="http://schemas.microsoft.com/office/drawing/2014/main" id="{C22F8C46-6106-4015-BCB7-43FC487899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C:\Users\yeongje\Documents\반디카메라\Cap 2017-10-27 16-13-12-545.png">
            <a:extLst>
              <a:ext uri="{FF2B5EF4-FFF2-40B4-BE49-F238E27FC236}">
                <a16:creationId xmlns:a16="http://schemas.microsoft.com/office/drawing/2014/main" id="{764BC56D-DDBE-4327-9947-DDFD12FE38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3498" y="805563"/>
            <a:ext cx="2093976" cy="1209271"/>
          </a:xfrm>
          <a:prstGeom prst="rect">
            <a:avLst/>
          </a:prstGeom>
          <a:noFill/>
        </p:spPr>
      </p:pic>
      <p:pic>
        <p:nvPicPr>
          <p:cNvPr id="6" name="그림 5" descr="C:\Users\yeongje\Documents\반디카메라\Cap 2017-10-27 16-14-03-127.png">
            <a:extLst>
              <a:ext uri="{FF2B5EF4-FFF2-40B4-BE49-F238E27FC236}">
                <a16:creationId xmlns:a16="http://schemas.microsoft.com/office/drawing/2014/main" id="{B007D028-CD54-41E3-95F4-D67E44D56E2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516" y="3358321"/>
            <a:ext cx="3685032" cy="2174168"/>
          </a:xfrm>
          <a:prstGeom prst="rect">
            <a:avLst/>
          </a:prstGeom>
          <a:noFill/>
        </p:spPr>
      </p:pic>
      <p:sp>
        <p:nvSpPr>
          <p:cNvPr id="63" name="Rectangle 49">
            <a:extLst>
              <a:ext uri="{FF2B5EF4-FFF2-40B4-BE49-F238E27FC236}">
                <a16:creationId xmlns:a16="http://schemas.microsoft.com/office/drawing/2014/main" id="{B3C1EE0E-70CD-4133-B7D7-E084A424E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500064"/>
            <a:ext cx="2412380" cy="2209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C:\Users\yeongje\Documents\반디카메라\Cap 2017-10-27 16-13-45-593.png">
            <a:extLst>
              <a:ext uri="{FF2B5EF4-FFF2-40B4-BE49-F238E27FC236}">
                <a16:creationId xmlns:a16="http://schemas.microsoft.com/office/drawing/2014/main" id="{F52C1966-7C0A-4A58-9C94-808D421CA18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1953" y="2992314"/>
            <a:ext cx="2105522" cy="1226466"/>
          </a:xfrm>
          <a:prstGeom prst="rect">
            <a:avLst/>
          </a:prstGeom>
          <a:noFill/>
        </p:spPr>
      </p:pic>
      <p:sp>
        <p:nvSpPr>
          <p:cNvPr id="64" name="Rectangle 51">
            <a:extLst>
              <a:ext uri="{FF2B5EF4-FFF2-40B4-BE49-F238E27FC236}">
                <a16:creationId xmlns:a16="http://schemas.microsoft.com/office/drawing/2014/main" id="{FA8E07FE-BFAA-4CBE-B96B-0F694DA17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1051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B419C1-6A0F-47C1-A4BB-3782A88CF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480" y="1003374"/>
            <a:ext cx="2105521" cy="8118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F10D0-9AA5-405F-A9E6-EDC082B309B4}"/>
              </a:ext>
            </a:extLst>
          </p:cNvPr>
          <p:cNvSpPr txBox="1"/>
          <p:nvPr/>
        </p:nvSpPr>
        <p:spPr>
          <a:xfrm>
            <a:off x="8019286" y="481264"/>
            <a:ext cx="3688081" cy="390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dirty="0">
                <a:latin typeface="+mj-lt"/>
                <a:ea typeface="+mj-ea"/>
                <a:cs typeface="+mj-cs"/>
              </a:rPr>
              <a:t>Project Pages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A0E27E-F1A9-4F45-AF6D-88D04945C6E3}"/>
              </a:ext>
            </a:extLst>
          </p:cNvPr>
          <p:cNvSpPr txBox="1"/>
          <p:nvPr/>
        </p:nvSpPr>
        <p:spPr>
          <a:xfrm>
            <a:off x="2159319" y="551746"/>
            <a:ext cx="193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Project Detail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5FBC3-7A62-40B5-B86E-0A1AAF9BA307}"/>
              </a:ext>
            </a:extLst>
          </p:cNvPr>
          <p:cNvSpPr txBox="1"/>
          <p:nvPr/>
        </p:nvSpPr>
        <p:spPr>
          <a:xfrm>
            <a:off x="4813498" y="485180"/>
            <a:ext cx="190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Project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67307-1316-48E7-A59D-970DEEE74392}"/>
              </a:ext>
            </a:extLst>
          </p:cNvPr>
          <p:cNvSpPr txBox="1"/>
          <p:nvPr/>
        </p:nvSpPr>
        <p:spPr>
          <a:xfrm>
            <a:off x="4729763" y="2554386"/>
            <a:ext cx="190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Apply Project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4746C-046C-4EB2-82BA-1F10FE2E539D}"/>
              </a:ext>
            </a:extLst>
          </p:cNvPr>
          <p:cNvSpPr txBox="1"/>
          <p:nvPr/>
        </p:nvSpPr>
        <p:spPr>
          <a:xfrm>
            <a:off x="741147" y="2584246"/>
            <a:ext cx="190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Project Upload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73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3D3E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C:\Users\yeongje\Documents\반디카메라\Cap 2017-10-27 16-14-17-289.png">
            <a:extLst>
              <a:ext uri="{FF2B5EF4-FFF2-40B4-BE49-F238E27FC236}">
                <a16:creationId xmlns:a16="http://schemas.microsoft.com/office/drawing/2014/main" id="{15D5866F-54DB-4A45-BE75-3A3EF2B47B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5" y="1396838"/>
            <a:ext cx="4974336" cy="2002170"/>
          </a:xfrm>
          <a:prstGeom prst="rect">
            <a:avLst/>
          </a:prstGeom>
          <a:noFill/>
        </p:spPr>
      </p:pic>
      <p:pic>
        <p:nvPicPr>
          <p:cNvPr id="6" name="그림 5" descr="C:\Users\yeongje\Documents\반디카메라\Cap 2017-10-27 16-14-11-532.png">
            <a:extLst>
              <a:ext uri="{FF2B5EF4-FFF2-40B4-BE49-F238E27FC236}">
                <a16:creationId xmlns:a16="http://schemas.microsoft.com/office/drawing/2014/main" id="{32AEB723-491E-48A2-A7DC-EB351E7037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" y="1396838"/>
            <a:ext cx="4974336" cy="177832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FD7E5-FDAE-4DAD-B3F0-3504A645CDA1}"/>
              </a:ext>
            </a:extLst>
          </p:cNvPr>
          <p:cNvSpPr txBox="1"/>
          <p:nvPr/>
        </p:nvSpPr>
        <p:spPr>
          <a:xfrm>
            <a:off x="1524000" y="4642583"/>
            <a:ext cx="91440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>
                <a:latin typeface="+mj-lt"/>
                <a:ea typeface="+mj-ea"/>
                <a:cs typeface="+mj-cs"/>
              </a:rPr>
              <a:t>Student &amp; Team Detail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1A4A2-2A52-4297-B353-4B0D1BC42D73}"/>
              </a:ext>
            </a:extLst>
          </p:cNvPr>
          <p:cNvSpPr/>
          <p:nvPr/>
        </p:nvSpPr>
        <p:spPr>
          <a:xfrm>
            <a:off x="589192" y="737935"/>
            <a:ext cx="1592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Student Information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78B59-563D-4B47-9E88-0CAF383F3015}"/>
              </a:ext>
            </a:extLst>
          </p:cNvPr>
          <p:cNvSpPr/>
          <p:nvPr/>
        </p:nvSpPr>
        <p:spPr>
          <a:xfrm>
            <a:off x="6574365" y="737935"/>
            <a:ext cx="2057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Team Member Information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866B342-9C6F-4F7B-AD6F-96957397AA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F3D17F-4687-4457-AFDA-2815B0B14F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8577" y="481264"/>
            <a:ext cx="2924854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B0D283-8B98-40F4-91C2-FBBE4533C5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3499239"/>
            <a:ext cx="2412380" cy="28878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DF8866-4C9A-4F4F-9B2D-3BB9B4B7C3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285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A533BE-854F-4135-A4C8-DF954B86464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048E1-11E3-4B72-891C-E2B9C6B1C3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그림 38" descr="C:\Users\yeongje\Documents\반디카메라\Cap 2017-10-27 16-14-42-780.png">
            <a:extLst>
              <a:ext uri="{FF2B5EF4-FFF2-40B4-BE49-F238E27FC236}">
                <a16:creationId xmlns:a16="http://schemas.microsoft.com/office/drawing/2014/main" id="{0B233C73-EC3A-408B-A158-02C6B299BC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87" y="4267080"/>
            <a:ext cx="2093976" cy="1570308"/>
          </a:xfrm>
          <a:prstGeom prst="rect">
            <a:avLst/>
          </a:prstGeom>
          <a:noFill/>
        </p:spPr>
      </p:pic>
      <p:pic>
        <p:nvPicPr>
          <p:cNvPr id="33" name="그림 32" descr="C:\Users\yeongje\Documents\반디카메라\Cap 2017-10-27 16-14-26-836.png">
            <a:extLst>
              <a:ext uri="{FF2B5EF4-FFF2-40B4-BE49-F238E27FC236}">
                <a16:creationId xmlns:a16="http://schemas.microsoft.com/office/drawing/2014/main" id="{F6EAD888-532B-4CD5-B036-C0028EC87C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80" y="1288308"/>
            <a:ext cx="2373795" cy="762133"/>
          </a:xfrm>
          <a:prstGeom prst="rect">
            <a:avLst/>
          </a:prstGeom>
          <a:noFill/>
        </p:spPr>
      </p:pic>
      <p:pic>
        <p:nvPicPr>
          <p:cNvPr id="6" name="그림 5" descr="C:\Users\yeongje\Documents\반디카메라\Cap 2017-10-27 16-15-48-173.png">
            <a:extLst>
              <a:ext uri="{FF2B5EF4-FFF2-40B4-BE49-F238E27FC236}">
                <a16:creationId xmlns:a16="http://schemas.microsoft.com/office/drawing/2014/main" id="{04EDC8D4-24C5-439F-AE0B-C9F9D72D19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12" y="2942629"/>
            <a:ext cx="3004287" cy="2666130"/>
          </a:xfrm>
          <a:prstGeom prst="rect">
            <a:avLst/>
          </a:prstGeom>
          <a:noFill/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836DA4C-151A-442E-83CF-A8A38F6FD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577" y="1249241"/>
            <a:ext cx="2702273" cy="344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5F13D-D6A1-48E3-9019-67493545A6C4}"/>
              </a:ext>
            </a:extLst>
          </p:cNvPr>
          <p:cNvSpPr txBox="1"/>
          <p:nvPr/>
        </p:nvSpPr>
        <p:spPr>
          <a:xfrm>
            <a:off x="8019286" y="481264"/>
            <a:ext cx="3702251" cy="3978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Assignment pages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7E44-E3D4-40B7-AF18-8BC4B73CD4FD}"/>
              </a:ext>
            </a:extLst>
          </p:cNvPr>
          <p:cNvSpPr txBox="1"/>
          <p:nvPr/>
        </p:nvSpPr>
        <p:spPr>
          <a:xfrm>
            <a:off x="825004" y="2584679"/>
            <a:ext cx="3004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Upload Assignment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524E3-93F6-47A2-88F7-60FC2657C167}"/>
              </a:ext>
            </a:extLst>
          </p:cNvPr>
          <p:cNvSpPr txBox="1"/>
          <p:nvPr/>
        </p:nvSpPr>
        <p:spPr>
          <a:xfrm>
            <a:off x="4692880" y="3620749"/>
            <a:ext cx="209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Submit Assignment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F5D96B-4753-4197-9108-37E2FCB2CB87}"/>
              </a:ext>
            </a:extLst>
          </p:cNvPr>
          <p:cNvSpPr/>
          <p:nvPr/>
        </p:nvSpPr>
        <p:spPr>
          <a:xfrm>
            <a:off x="1568577" y="807650"/>
            <a:ext cx="1457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Assignment Detail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CDD531-1C58-4F3B-81F7-6F9D33F0AB97}"/>
              </a:ext>
            </a:extLst>
          </p:cNvPr>
          <p:cNvSpPr/>
          <p:nvPr/>
        </p:nvSpPr>
        <p:spPr>
          <a:xfrm>
            <a:off x="4673587" y="780476"/>
            <a:ext cx="1457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Assignment Detail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487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067E67-F226-4A07-891D-B5580D7F69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9420B-B50B-4A54-936F-33426CB9D5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64B0F-EE77-49FE-A1CD-2E01ADC30C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4870580"/>
            <a:ext cx="2412380" cy="1516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C9C84-87F1-4080-BC53-1A96E82609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A939E8-D608-4CBE-B408-027E7D5A7B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BECE06-F859-4BF0-99BF-5412160D1C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C:\Users\yeongje\Documents\반디카메라\Cap 2017-10-27 16-14-59-608.png">
            <a:extLst>
              <a:ext uri="{FF2B5EF4-FFF2-40B4-BE49-F238E27FC236}">
                <a16:creationId xmlns:a16="http://schemas.microsoft.com/office/drawing/2014/main" id="{FEBCACD3-E478-4769-B293-2EDAA8275B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98" y="1054223"/>
            <a:ext cx="2093976" cy="711951"/>
          </a:xfrm>
          <a:prstGeom prst="rect">
            <a:avLst/>
          </a:prstGeom>
          <a:noFill/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74A19D7-0255-4DCA-BC71-C4769C88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" y="3455053"/>
            <a:ext cx="3685032" cy="19807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36D55F9-4B13-4239-BB38-0196B10B2D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500064"/>
            <a:ext cx="2412380" cy="2209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C:\Users\yeongje\Documents\반디카메라\Cap 2017-10-27 16-14-52-031.png">
            <a:extLst>
              <a:ext uri="{FF2B5EF4-FFF2-40B4-BE49-F238E27FC236}">
                <a16:creationId xmlns:a16="http://schemas.microsoft.com/office/drawing/2014/main" id="{88FA460D-F09B-480D-B5CE-4F5182BBA4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53" y="3210762"/>
            <a:ext cx="2105522" cy="78957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EC373-57F6-4638-A82F-3703B6732269}"/>
              </a:ext>
            </a:extLst>
          </p:cNvPr>
          <p:cNvSpPr txBox="1"/>
          <p:nvPr/>
        </p:nvSpPr>
        <p:spPr>
          <a:xfrm>
            <a:off x="8019286" y="481264"/>
            <a:ext cx="3702251" cy="390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>
                <a:latin typeface="+mj-lt"/>
                <a:ea typeface="+mj-ea"/>
                <a:cs typeface="+mj-cs"/>
              </a:rPr>
              <a:t>Log-in &amp; Sign-up pages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F4280-266F-432F-B205-3AC9CD614B5A}"/>
              </a:ext>
            </a:extLst>
          </p:cNvPr>
          <p:cNvSpPr txBox="1"/>
          <p:nvPr/>
        </p:nvSpPr>
        <p:spPr>
          <a:xfrm>
            <a:off x="4703946" y="629244"/>
            <a:ext cx="176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E0EB0-6363-4058-918B-B85D7CF7C5D0}"/>
              </a:ext>
            </a:extLst>
          </p:cNvPr>
          <p:cNvSpPr txBox="1"/>
          <p:nvPr/>
        </p:nvSpPr>
        <p:spPr>
          <a:xfrm>
            <a:off x="4703946" y="2659804"/>
            <a:ext cx="176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Log-in 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5A123-06D3-4CB1-83DA-3B38FBA6AA87}"/>
              </a:ext>
            </a:extLst>
          </p:cNvPr>
          <p:cNvSpPr txBox="1"/>
          <p:nvPr/>
        </p:nvSpPr>
        <p:spPr>
          <a:xfrm>
            <a:off x="646516" y="2711875"/>
            <a:ext cx="20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 Detail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034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listing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58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feasibility - Sean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5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- Sean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Sprint/Release plan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35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- Sean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Trello</a:t>
            </a:r>
          </a:p>
          <a:p>
            <a:endParaRPr lang="en-US" dirty="0"/>
          </a:p>
          <a:p>
            <a:r>
              <a:rPr lang="en-US" dirty="0"/>
              <a:t>Group work autonomously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64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- </a:t>
            </a:r>
            <a:r>
              <a:rPr lang="en-US" dirty="0" err="1"/>
              <a:t>Seyoung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A20A6-19F0-4637-B7EC-8E5460C9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867030"/>
            <a:ext cx="10901471" cy="3052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</a:t>
            </a:r>
            <a:r>
              <a:rPr lang="en-US" altLang="ko-KR"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 and Prototype for web application</a:t>
            </a:r>
            <a:br>
              <a:rPr lang="en-US" altLang="ko-KR"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(Functional prototype pages)</a:t>
            </a:r>
            <a:endParaRPr lang="en-US" sz="3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6B84E-C44F-4220-937B-B809FC89D7CE}"/>
              </a:ext>
            </a:extLst>
          </p:cNvPr>
          <p:cNvSpPr txBox="1"/>
          <p:nvPr/>
        </p:nvSpPr>
        <p:spPr>
          <a:xfrm>
            <a:off x="650449" y="152400"/>
            <a:ext cx="9018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First Page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391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79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Capstone Management</vt:lpstr>
      <vt:lpstr>Problem listing</vt:lpstr>
      <vt:lpstr>Project Goal</vt:lpstr>
      <vt:lpstr>Project requirement</vt:lpstr>
      <vt:lpstr>Project feasibility - Sean</vt:lpstr>
      <vt:lpstr>Project Plan - Sean</vt:lpstr>
      <vt:lpstr>Project management - Sean</vt:lpstr>
      <vt:lpstr>Project Design - Seyoung</vt:lpstr>
      <vt:lpstr>Initial Work and Prototype for web application (Functional prototype pages)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Yeongje Park</cp:lastModifiedBy>
  <cp:revision>16</cp:revision>
  <dcterms:created xsi:type="dcterms:W3CDTF">2017-11-14T03:28:17Z</dcterms:created>
  <dcterms:modified xsi:type="dcterms:W3CDTF">2017-11-14T12:55:32Z</dcterms:modified>
</cp:coreProperties>
</file>