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4529-8858-4BA1-A56A-0E30DFB6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5EDFD-80EC-4705-BD02-4928B28C8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12D5-C147-4E3B-BD13-3963245A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5DD23-C137-49EE-A8A6-B241FE1D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AAE4-9455-400A-A67B-27AE075B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8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D2C5-4715-4607-9BDC-E244E78C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DF1F-C340-43E2-9371-F4CC6FB9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0E3A-DEA4-46F5-9B1D-DBB88062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D328-A50A-44EF-82A7-CE1DF6FF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40BF-47C3-42C4-A434-A6908DA8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7021C-6C1A-4C28-9FA4-DA1F492C7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1A8B1-1611-4C4A-9567-12CA4883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D29E-30EF-44B1-A875-6D91DD60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39BB-7679-474A-A7BB-AEFCA34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CE45-DBEF-424E-8215-476B8D18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7ABF-C0D5-40B7-B07D-3DF4C3A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FBC1-1D49-47EF-9284-AB66601F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F669-B01E-4149-BE8E-D9421926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80E0-7D67-4F14-903E-43A4918A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1A53-1262-4451-B154-851256A0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6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7F29-6897-4A6C-BA32-8E7E1B34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7D9B-EC9A-4785-B1F8-446E5463E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A651-E3FC-45B8-9612-5BBFCBA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9515-E687-4FCE-93EA-C1283EAC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62E3-CFFD-406E-8290-B547B02B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2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61FC-1FBD-4A4F-9E87-1318363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D2F7-08D8-4203-BDB9-219D0E837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D1F2-847C-434E-9042-8A182B447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80588-64FC-4939-8BD3-524D2707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1ED12-5971-40A7-B40D-5AF17A85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E9C87-82E5-41A7-97C0-909247D4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8C1A-3DF0-40B7-8C0E-78B6C3B9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096A-D9E1-4A81-B36C-DF01093F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7A14-E6F4-4D39-A554-7851D5A2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1D44D-B731-4A6E-A6A0-256916935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F3DFE-7319-4D78-8371-7886F0AE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1962B-169F-42C5-862F-70321667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5DDEB-6F8E-40CC-AB14-CBDB6A8E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CAA6-C625-4ECC-8916-14D684A4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9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5DC2-27C0-418F-8FC1-D402C36F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FF689-F1AF-4578-9B85-8006204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9053-CFBB-4C93-818B-7A05022F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AD707-7EB8-4B76-98E2-D16BD03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32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F1C61-EFC3-43F9-AF28-7EDDE01A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182EF-2C29-46E5-9055-1FEA1BD3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3CBA7-620D-4FFE-82FB-284D1BF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9BA3-DC96-4C94-9402-9CDBB3D9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C0D8-AC56-4B09-ADE1-C1FBAC4B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26E62-5330-4428-8DB5-44609A35A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562D-2544-44D3-AA62-D219A30A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7C2F-F860-471B-87B3-5DD702C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F887-3FF4-4877-91AA-D9B6CAF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6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8DE6-04E3-420D-BD8E-4E51AACD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0823A-EFD8-48AA-BB18-7F73BAB9E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A1EC-F1BB-4E10-97AC-0A437F52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2896-0F8F-4A40-B725-31EF092F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E5368-6818-4EB2-95AD-D5B101F4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DFDCE-7FFF-4FA6-9707-48C85AB7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35DA8-024E-4B6E-BC0A-8C3DE02F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EAE6-4C03-4B91-B002-0473D56B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7193-2DD0-494C-8B87-4D831C97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A560-A3A5-4A05-B383-C8B4449B8806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F81A-0A39-4F9A-ABBB-2AB9C6CAE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323B-1021-479F-BDB4-52B9EB180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941E-0DB6-4B9E-88F6-A7DEB96D2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8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hisisnic@gmail.com" TargetMode="External"/><Relationship Id="rId2" Type="http://schemas.openxmlformats.org/officeDocument/2006/relationships/hyperlink" Target="https://wiki.r-consortium.org/view/R_Consortium_and_the_R_Community_Code_of_Condu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1FEF4-4602-4401-80DB-7AB2F89C6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2" r="18403"/>
          <a:stretch/>
        </p:blipFill>
        <p:spPr>
          <a:xfrm>
            <a:off x="3046520" y="295285"/>
            <a:ext cx="6098959" cy="59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263-03D6-4654-BB17-477EB983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65125"/>
            <a:ext cx="1183005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3:</a:t>
            </a:r>
            <a:br>
              <a:rPr lang="en-GB" dirty="0"/>
            </a:br>
            <a:r>
              <a:rPr lang="en-GB" dirty="0"/>
              <a:t>“How frequently are you likely to attend meetups?”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D0F0B-C99D-47A0-ACB3-7A157533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189335"/>
            <a:ext cx="4419599" cy="43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2A8E-C7F4-4934-8E88-DEA8374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9975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4:</a:t>
            </a:r>
            <a:br>
              <a:rPr lang="en-GB" dirty="0"/>
            </a:br>
            <a:r>
              <a:rPr lang="en-GB" dirty="0"/>
              <a:t>“In your opinion, what makes for a great user event?”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5444-A6B4-4503-88E5-7FABE00E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700"/>
            <a:ext cx="10515600" cy="3527425"/>
          </a:xfrm>
        </p:spPr>
        <p:txBody>
          <a:bodyPr/>
          <a:lstStyle/>
          <a:p>
            <a:r>
              <a:rPr lang="en-GB" dirty="0"/>
              <a:t>Applicable to users of different levels of prior knowledge</a:t>
            </a:r>
          </a:p>
          <a:p>
            <a:r>
              <a:rPr lang="en-GB" dirty="0"/>
              <a:t>Hands-on experience/practical demonstrations</a:t>
            </a:r>
          </a:p>
          <a:p>
            <a:r>
              <a:rPr lang="en-GB" dirty="0"/>
              <a:t>Positivity, encouragement, and humour</a:t>
            </a:r>
          </a:p>
          <a:p>
            <a:r>
              <a:rPr lang="en-GB" dirty="0"/>
              <a:t>Interesting talks &amp; engaging presenters</a:t>
            </a:r>
          </a:p>
          <a:p>
            <a:r>
              <a:rPr lang="en-GB" dirty="0"/>
              <a:t>Non-commercial environment</a:t>
            </a:r>
          </a:p>
          <a:p>
            <a:r>
              <a:rPr lang="en-GB" dirty="0"/>
              <a:t>Opportunity to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62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D231-03E5-4C3D-91CA-2CC19CC8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D614-6425-4466-B94D-F4F8FC68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workshop (late February/early March)</a:t>
            </a:r>
          </a:p>
          <a:p>
            <a:endParaRPr lang="en-GB" dirty="0"/>
          </a:p>
          <a:p>
            <a:r>
              <a:rPr lang="en-GB" dirty="0"/>
              <a:t>Speakers!</a:t>
            </a:r>
          </a:p>
          <a:p>
            <a:endParaRPr lang="en-GB" dirty="0"/>
          </a:p>
          <a:p>
            <a:r>
              <a:rPr lang="en-GB" dirty="0"/>
              <a:t>Venue sponsors</a:t>
            </a:r>
          </a:p>
          <a:p>
            <a:endParaRPr lang="en-GB" dirty="0"/>
          </a:p>
          <a:p>
            <a:r>
              <a:rPr lang="en-GB" dirty="0"/>
              <a:t>Org. team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1A588-724D-4794-8DD9-C36A1921D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12" y="3048000"/>
            <a:ext cx="396750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A6EA-F734-492C-80C6-C970CC07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Community News/RStudio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8CEE-E7A7-470F-8F15-076075DC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RStudio Conference (15</a:t>
            </a:r>
            <a:r>
              <a:rPr lang="en-GB" baseline="30000" dirty="0"/>
              <a:t>th</a:t>
            </a:r>
            <a:r>
              <a:rPr lang="en-GB" dirty="0"/>
              <a:t> – 18</a:t>
            </a:r>
            <a:r>
              <a:rPr lang="en-GB" baseline="30000" dirty="0"/>
              <a:t>th</a:t>
            </a:r>
            <a:r>
              <a:rPr lang="en-GB" dirty="0"/>
              <a:t> January 2019; Austin, Texas)</a:t>
            </a:r>
          </a:p>
          <a:p>
            <a:pPr lvl="1"/>
            <a:r>
              <a:rPr lang="en-GB" dirty="0"/>
              <a:t>Talks are now online!</a:t>
            </a:r>
          </a:p>
          <a:p>
            <a:endParaRPr lang="en-GB" dirty="0"/>
          </a:p>
          <a:p>
            <a:r>
              <a:rPr lang="en-GB" dirty="0"/>
              <a:t>Tidyverse Developer Day (19</a:t>
            </a:r>
            <a:r>
              <a:rPr lang="en-GB" baseline="30000" dirty="0"/>
              <a:t>th</a:t>
            </a:r>
            <a:r>
              <a:rPr lang="en-GB" dirty="0"/>
              <a:t> January, 2019; Austin Texas)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15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B36A-ED04-4A3C-9CDE-056B2D27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“The Future’s Shiny: Dashboard for Pioneering Genomic Medicine in R” – Nic Crane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48B9E-C422-4062-BEA2-D26E3CD7F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44" t="10143"/>
          <a:stretch/>
        </p:blipFill>
        <p:spPr>
          <a:xfrm>
            <a:off x="2990849" y="1942861"/>
            <a:ext cx="5652129" cy="39100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373BD1-DEE4-4FCB-BB6E-C8CA71E06D4F}"/>
              </a:ext>
            </a:extLst>
          </p:cNvPr>
          <p:cNvSpPr/>
          <p:nvPr/>
        </p:nvSpPr>
        <p:spPr>
          <a:xfrm>
            <a:off x="9427494" y="3897868"/>
            <a:ext cx="2461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https://bit.ly/2Tl3QEn</a:t>
            </a:r>
          </a:p>
        </p:txBody>
      </p:sp>
    </p:spTree>
    <p:extLst>
      <p:ext uri="{BB962C8B-B14F-4D97-AF65-F5344CB8AC3E}">
        <p14:creationId xmlns:p14="http://schemas.microsoft.com/office/powerpoint/2010/main" val="279430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AFF8-EEA1-4E69-BD38-D0B49909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“The unreasonable effectiveness of public work” – David Robinson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FB956-659E-48AC-97ED-CCB31F864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77" y="2284603"/>
            <a:ext cx="6391646" cy="43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1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EE43-C497-499D-BB6B-E7D09C41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i="1" dirty="0" err="1"/>
              <a:t>gganimate</a:t>
            </a:r>
            <a:r>
              <a:rPr lang="en-GB" i="1" dirty="0"/>
              <a:t> live cookbook</a:t>
            </a:r>
            <a:r>
              <a:rPr lang="en-GB" dirty="0"/>
              <a:t>” - Thomas Lin Pedersen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63C3E-473A-4904-9700-24AD30B7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18" y="1996103"/>
            <a:ext cx="7278012" cy="44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9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2747-C86A-4759-9386-B7EB88D7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“Shiny in production: Principles, practices, and tools” – Joe Cheng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B58CE-1028-4127-8363-2F392E63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" t="1623"/>
          <a:stretch/>
        </p:blipFill>
        <p:spPr>
          <a:xfrm>
            <a:off x="2657474" y="1825625"/>
            <a:ext cx="5291137" cy="44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447D-9B99-4ED4-97FF-89429D41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#BristolR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7072-3E86-4634-8A62-5C3AF10A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 get the word out about BristolR!</a:t>
            </a:r>
          </a:p>
          <a:p>
            <a:endParaRPr lang="en-GB" dirty="0"/>
          </a:p>
          <a:p>
            <a:r>
              <a:rPr lang="en-GB" dirty="0"/>
              <a:t>Tweets about BristolR and get first dibs on the hex stickers!  </a:t>
            </a:r>
          </a:p>
          <a:p>
            <a:endParaRPr lang="en-GB" dirty="0"/>
          </a:p>
          <a:p>
            <a:r>
              <a:rPr lang="en-GB" dirty="0"/>
              <a:t>Tweet with photo &gt; tweet without photo</a:t>
            </a:r>
          </a:p>
          <a:p>
            <a:endParaRPr lang="en-GB" dirty="0"/>
          </a:p>
          <a:p>
            <a:r>
              <a:rPr lang="en-GB" dirty="0"/>
              <a:t>(Nic take selfie with audience now)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AF3B1-5FC3-4312-93C6-3B8888276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36551" r="18194" b="36250"/>
          <a:stretch/>
        </p:blipFill>
        <p:spPr>
          <a:xfrm>
            <a:off x="7610474" y="4627560"/>
            <a:ext cx="4267201" cy="18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E5EE-F1D4-4CF8-A788-9017242F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A0C6-DDEC-4861-BE84-FC446C41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Adnan </a:t>
            </a:r>
            <a:r>
              <a:rPr lang="en-GB" dirty="0" err="1"/>
              <a:t>Fiaz</a:t>
            </a:r>
            <a:r>
              <a:rPr lang="en-GB" dirty="0"/>
              <a:t>, </a:t>
            </a:r>
            <a:r>
              <a:rPr lang="en-GB" dirty="0" err="1"/>
              <a:t>RedBrain</a:t>
            </a:r>
            <a:r>
              <a:rPr lang="en-GB" dirty="0"/>
              <a:t>: “There is no R in Cloud: A talk about fantastic Clouds and where to find them (with R)”</a:t>
            </a:r>
          </a:p>
          <a:p>
            <a:endParaRPr lang="en-GB" dirty="0"/>
          </a:p>
          <a:p>
            <a:r>
              <a:rPr lang="en-GB" dirty="0"/>
              <a:t>Martin Hadley, Visible Data: “Reproducible workflows for interactive visualisations with R, htmlwidgets and shiny”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91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FAE9-6971-4957-80D0-B4D0FA2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5480-ED04-49D2-B24D-8531214F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6 – 6.30pm Arrival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6.30pm – 8.00pm Talks</a:t>
            </a:r>
          </a:p>
          <a:p>
            <a:endParaRPr lang="en-GB" dirty="0"/>
          </a:p>
          <a:p>
            <a:r>
              <a:rPr lang="en-GB" dirty="0"/>
              <a:t>Nic Crane, Elucidata: Welcome, R community news, and RStudio conference highlights</a:t>
            </a:r>
          </a:p>
          <a:p>
            <a:endParaRPr lang="en-GB" dirty="0"/>
          </a:p>
          <a:p>
            <a:r>
              <a:rPr lang="en-GB" dirty="0"/>
              <a:t>Adnan </a:t>
            </a:r>
            <a:r>
              <a:rPr lang="en-GB" dirty="0" err="1"/>
              <a:t>Fiaz</a:t>
            </a:r>
            <a:r>
              <a:rPr lang="en-GB" dirty="0"/>
              <a:t>, </a:t>
            </a:r>
            <a:r>
              <a:rPr lang="en-GB" dirty="0" err="1"/>
              <a:t>RedBrain</a:t>
            </a:r>
            <a:r>
              <a:rPr lang="en-GB" dirty="0"/>
              <a:t>: “There is no R in Cloud: A talk about fantastic Clouds and where to find them (with R)”</a:t>
            </a:r>
          </a:p>
          <a:p>
            <a:endParaRPr lang="en-GB" dirty="0"/>
          </a:p>
          <a:p>
            <a:r>
              <a:rPr lang="en-GB" dirty="0"/>
              <a:t>Martin Hadley, Visible Data: “Reproducible workflows for interactive visualisations with R, htmlwidgets and shiny”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8pm – 9pm Drinks, snacks, and socialising</a:t>
            </a:r>
          </a:p>
        </p:txBody>
      </p:sp>
    </p:spTree>
    <p:extLst>
      <p:ext uri="{BB962C8B-B14F-4D97-AF65-F5344CB8AC3E}">
        <p14:creationId xmlns:p14="http://schemas.microsoft.com/office/powerpoint/2010/main" val="113550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140C-0478-490D-9166-52AC7EE4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our sponsor!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AA42-7AFF-4ABC-80DE-08E4D828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6" y="1906553"/>
            <a:ext cx="7750067" cy="37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B548-964C-4C8D-A2D9-FC3AF0B7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BristolR?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413F-F50E-4A49-83C7-7799A977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Community-led, community-driven R meetup</a:t>
            </a:r>
          </a:p>
          <a:p>
            <a:r>
              <a:rPr lang="en-GB" dirty="0"/>
              <a:t>Accessible to people with different levels of prior knowledge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F915B-1CD4-4C25-BF2E-97CE77D9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12" y="3101975"/>
            <a:ext cx="42862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FE81-A7B0-4F65-BA3C-E585840F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7413-9435-485F-805C-474DEC33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follow the R Consortium and R Community code of conduct (</a:t>
            </a:r>
            <a:r>
              <a:rPr lang="en-GB" dirty="0">
                <a:hlinkClick r:id="rId2" tooltip="https://wiki.r-consortium.org/view/R_Consortium_and_the_R_Community_Code_of_Conduct"/>
              </a:rPr>
              <a:t>https://wiki.r-consortium.org/view/R_Consortium_and_the_R_Community_Code_of_Conduct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Any concerns or questions?  Contact Nic (</a:t>
            </a:r>
            <a:r>
              <a:rPr lang="en-GB" dirty="0">
                <a:hlinkClick r:id="rId3"/>
              </a:rPr>
              <a:t>thisisnic@gmail.com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406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8FAC-0572-479E-AA44-1C4B4133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7495-2BF9-43A0-9ACB-7559EDEE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Organise regular meetups that are fun and interesting</a:t>
            </a:r>
          </a:p>
          <a:p>
            <a:endParaRPr lang="en-GB" dirty="0"/>
          </a:p>
          <a:p>
            <a:r>
              <a:rPr lang="en-GB" dirty="0"/>
              <a:t>Get R consortium funding</a:t>
            </a:r>
          </a:p>
          <a:p>
            <a:endParaRPr lang="en-GB" dirty="0"/>
          </a:p>
          <a:p>
            <a:r>
              <a:rPr lang="en-GB" dirty="0"/>
              <a:t>Grow!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CECFE-BBAE-4DE6-B28C-1BDA9E368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87" y="3577701"/>
            <a:ext cx="3369665" cy="25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27C3-6C5B-40E6-B6EF-416ACACE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BristolR Community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3CFC-F148-4C36-AA16-DD62EC0D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9475" cy="4351338"/>
          </a:xfrm>
        </p:spPr>
        <p:txBody>
          <a:bodyPr/>
          <a:lstStyle/>
          <a:p>
            <a:r>
              <a:rPr lang="en-GB" dirty="0"/>
              <a:t>Sent out in December 2018</a:t>
            </a:r>
          </a:p>
          <a:p>
            <a:endParaRPr lang="en-GB" dirty="0"/>
          </a:p>
          <a:p>
            <a:r>
              <a:rPr lang="en-GB" dirty="0"/>
              <a:t>Some of you might not have seen it (sorry!)</a:t>
            </a:r>
          </a:p>
          <a:p>
            <a:endParaRPr lang="en-GB" dirty="0"/>
          </a:p>
          <a:p>
            <a:r>
              <a:rPr lang="en-GB" dirty="0"/>
              <a:t>Will be regularly collecting data from attendees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584C0-765A-4130-81DC-91E1F139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3762990"/>
            <a:ext cx="3467100" cy="26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263-03D6-4654-BB17-477EB983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65125"/>
            <a:ext cx="11525250" cy="1325563"/>
          </a:xfrm>
        </p:spPr>
        <p:txBody>
          <a:bodyPr>
            <a:normAutofit/>
          </a:bodyPr>
          <a:lstStyle/>
          <a:p>
            <a:r>
              <a:rPr lang="en-GB" dirty="0"/>
              <a:t>Question 1:</a:t>
            </a:r>
            <a:br>
              <a:rPr lang="en-GB" dirty="0"/>
            </a:br>
            <a:r>
              <a:rPr lang="en-GB" dirty="0"/>
              <a:t>“What do you want to get out of BristolR?”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3848-EAAE-4655-954D-E58B3825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690688"/>
            <a:ext cx="6593894" cy="48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4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263-03D6-4654-BB17-477EB983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260225"/>
            <a:ext cx="12475161" cy="1325563"/>
          </a:xfrm>
        </p:spPr>
        <p:txBody>
          <a:bodyPr>
            <a:normAutofit/>
          </a:bodyPr>
          <a:lstStyle/>
          <a:p>
            <a:r>
              <a:rPr lang="en-GB" sz="3600" dirty="0"/>
              <a:t>Question 2:</a:t>
            </a:r>
            <a:br>
              <a:rPr lang="en-GB" sz="3600" dirty="0"/>
            </a:br>
            <a:r>
              <a:rPr lang="en-GB" sz="3600" dirty="0"/>
              <a:t>“What kind of meetings do you want to see at Bristol R?”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00602-A13D-4B65-823D-4E52B37D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34" y="1690688"/>
            <a:ext cx="6388316" cy="49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150</TotalTime>
  <Words>442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Office Theme</vt:lpstr>
      <vt:lpstr>PowerPoint Presentation</vt:lpstr>
      <vt:lpstr>Welcome!</vt:lpstr>
      <vt:lpstr>Thanks to our sponsor!</vt:lpstr>
      <vt:lpstr>What is BristolR?</vt:lpstr>
      <vt:lpstr>Code of Conduct</vt:lpstr>
      <vt:lpstr>Aims</vt:lpstr>
      <vt:lpstr>BristolR Community Survey</vt:lpstr>
      <vt:lpstr>Question 1: “What do you want to get out of BristolR?”</vt:lpstr>
      <vt:lpstr>Question 2: “What kind of meetings do you want to see at Bristol R?”</vt:lpstr>
      <vt:lpstr>Question 3: “How frequently are you likely to attend meetups?”</vt:lpstr>
      <vt:lpstr>Question 4: “In your opinion, what makes for a great user event?”</vt:lpstr>
      <vt:lpstr>Short Term Goals</vt:lpstr>
      <vt:lpstr>R Community News/RStudio Conference</vt:lpstr>
      <vt:lpstr>“The Future’s Shiny: Dashboard for Pioneering Genomic Medicine in R” – Nic Crane</vt:lpstr>
      <vt:lpstr>“The unreasonable effectiveness of public work” – David Robinson</vt:lpstr>
      <vt:lpstr>“gganimate live cookbook” - Thomas Lin Pedersen</vt:lpstr>
      <vt:lpstr>“Shiny in production: Principles, practices, and tools” – Joe Cheng</vt:lpstr>
      <vt:lpstr>#BristolR</vt:lpstr>
      <vt:lpstr>Next Up…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Crane</dc:creator>
  <cp:lastModifiedBy>Nic Crane</cp:lastModifiedBy>
  <cp:revision>16</cp:revision>
  <dcterms:created xsi:type="dcterms:W3CDTF">2019-01-27T19:05:06Z</dcterms:created>
  <dcterms:modified xsi:type="dcterms:W3CDTF">2019-02-05T11:32:17Z</dcterms:modified>
</cp:coreProperties>
</file>