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Paalalabas Wide" charset="1" panose="00000000000000000000"/>
      <p:regular r:id="rId13"/>
    </p:embeddedFont>
    <p:embeddedFont>
      <p:font typeface="Times New Roman Bold" charset="1" panose="02030802070405020303"/>
      <p:regular r:id="rId14"/>
    </p:embeddedFont>
    <p:embeddedFont>
      <p:font typeface="Times New Roman" charset="1" panose="02030502070405020303"/>
      <p:regular r:id="rId15"/>
    </p:embeddedFont>
    <p:embeddedFont>
      <p:font typeface="Rosario" charset="1" panose="020005030400000200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11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B0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961480" y="5143500"/>
            <a:ext cx="8617274" cy="7645872"/>
          </a:xfrm>
          <a:custGeom>
            <a:avLst/>
            <a:gdLst/>
            <a:ahLst/>
            <a:cxnLst/>
            <a:rect r="r" b="b" t="t" l="l"/>
            <a:pathLst>
              <a:path h="7645872" w="8617274">
                <a:moveTo>
                  <a:pt x="0" y="0"/>
                </a:moveTo>
                <a:lnTo>
                  <a:pt x="8617273" y="0"/>
                </a:lnTo>
                <a:lnTo>
                  <a:pt x="8617273" y="7645872"/>
                </a:lnTo>
                <a:lnTo>
                  <a:pt x="0" y="76458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3172" y="2284695"/>
            <a:ext cx="9756758" cy="3367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978"/>
              </a:lnSpc>
            </a:pPr>
            <a:r>
              <a:rPr lang="en-US" sz="12600">
                <a:solidFill>
                  <a:srgbClr val="000000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Proyecto </a:t>
            </a:r>
          </a:p>
          <a:p>
            <a:pPr algn="l">
              <a:lnSpc>
                <a:spcPts val="12978"/>
              </a:lnSpc>
            </a:pPr>
            <a:r>
              <a:rPr lang="en-US" sz="12600">
                <a:solidFill>
                  <a:srgbClr val="000000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intregado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640818" y="1357556"/>
            <a:ext cx="7889785" cy="7208727"/>
            <a:chOff x="0" y="0"/>
            <a:chExt cx="812800" cy="74263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742638"/>
            </a:xfrm>
            <a:custGeom>
              <a:avLst/>
              <a:gdLst/>
              <a:ahLst/>
              <a:cxnLst/>
              <a:rect r="r" b="b" t="t" l="l"/>
              <a:pathLst>
                <a:path h="742638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42638"/>
                  </a:lnTo>
                  <a:lnTo>
                    <a:pt x="0" y="742638"/>
                  </a:lnTo>
                  <a:close/>
                </a:path>
              </a:pathLst>
            </a:custGeom>
            <a:blipFill>
              <a:blip r:embed="rId4"/>
              <a:stretch>
                <a:fillRect l="-26139" t="0" r="-26139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4967271" y="7701710"/>
            <a:ext cx="3662709" cy="3622752"/>
          </a:xfrm>
          <a:custGeom>
            <a:avLst/>
            <a:gdLst/>
            <a:ahLst/>
            <a:cxnLst/>
            <a:rect r="r" b="b" t="t" l="l"/>
            <a:pathLst>
              <a:path h="3622752" w="3662709">
                <a:moveTo>
                  <a:pt x="0" y="0"/>
                </a:moveTo>
                <a:lnTo>
                  <a:pt x="3662709" y="0"/>
                </a:lnTo>
                <a:lnTo>
                  <a:pt x="3662709" y="3622752"/>
                </a:lnTo>
                <a:lnTo>
                  <a:pt x="0" y="36227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288182" y="-2265197"/>
            <a:ext cx="3662709" cy="3622752"/>
          </a:xfrm>
          <a:custGeom>
            <a:avLst/>
            <a:gdLst/>
            <a:ahLst/>
            <a:cxnLst/>
            <a:rect r="r" b="b" t="t" l="l"/>
            <a:pathLst>
              <a:path h="3622752" w="3662709">
                <a:moveTo>
                  <a:pt x="0" y="0"/>
                </a:moveTo>
                <a:lnTo>
                  <a:pt x="3662709" y="0"/>
                </a:lnTo>
                <a:lnTo>
                  <a:pt x="3662709" y="3622753"/>
                </a:lnTo>
                <a:lnTo>
                  <a:pt x="0" y="36227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30141" y="6366729"/>
            <a:ext cx="4025652" cy="553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6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Por: Brithany Brown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30141" y="7148117"/>
            <a:ext cx="6077173" cy="553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6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Paralelo 1F Ing.Ciberseguridad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C8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90348" y="5928568"/>
            <a:ext cx="7038096" cy="6244711"/>
          </a:xfrm>
          <a:custGeom>
            <a:avLst/>
            <a:gdLst/>
            <a:ahLst/>
            <a:cxnLst/>
            <a:rect r="r" b="b" t="t" l="l"/>
            <a:pathLst>
              <a:path h="6244711" w="7038096">
                <a:moveTo>
                  <a:pt x="0" y="0"/>
                </a:moveTo>
                <a:lnTo>
                  <a:pt x="7038096" y="0"/>
                </a:lnTo>
                <a:lnTo>
                  <a:pt x="7038096" y="6244711"/>
                </a:lnTo>
                <a:lnTo>
                  <a:pt x="0" y="6244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1170009" y="7611795"/>
            <a:ext cx="5041882" cy="4986880"/>
          </a:xfrm>
          <a:custGeom>
            <a:avLst/>
            <a:gdLst/>
            <a:ahLst/>
            <a:cxnLst/>
            <a:rect r="r" b="b" t="t" l="l"/>
            <a:pathLst>
              <a:path h="4986880" w="5041882">
                <a:moveTo>
                  <a:pt x="0" y="0"/>
                </a:moveTo>
                <a:lnTo>
                  <a:pt x="5041882" y="0"/>
                </a:lnTo>
                <a:lnTo>
                  <a:pt x="5041882" y="4986879"/>
                </a:lnTo>
                <a:lnTo>
                  <a:pt x="0" y="4986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6794960" y="9042602"/>
            <a:ext cx="229517" cy="660913"/>
          </a:xfrm>
          <a:custGeom>
            <a:avLst/>
            <a:gdLst/>
            <a:ahLst/>
            <a:cxnLst/>
            <a:rect r="r" b="b" t="t" l="l"/>
            <a:pathLst>
              <a:path h="660913" w="229517">
                <a:moveTo>
                  <a:pt x="0" y="0"/>
                </a:moveTo>
                <a:lnTo>
                  <a:pt x="229517" y="0"/>
                </a:lnTo>
                <a:lnTo>
                  <a:pt x="229517" y="660913"/>
                </a:lnTo>
                <a:lnTo>
                  <a:pt x="0" y="6609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690950" y="1028700"/>
            <a:ext cx="1590351" cy="2038912"/>
          </a:xfrm>
          <a:custGeom>
            <a:avLst/>
            <a:gdLst/>
            <a:ahLst/>
            <a:cxnLst/>
            <a:rect r="r" b="b" t="t" l="l"/>
            <a:pathLst>
              <a:path h="2038912" w="1590351">
                <a:moveTo>
                  <a:pt x="0" y="0"/>
                </a:moveTo>
                <a:lnTo>
                  <a:pt x="1590352" y="0"/>
                </a:lnTo>
                <a:lnTo>
                  <a:pt x="1590352" y="2038912"/>
                </a:lnTo>
                <a:lnTo>
                  <a:pt x="0" y="20389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81302" y="3067612"/>
            <a:ext cx="1145456" cy="1468534"/>
          </a:xfrm>
          <a:custGeom>
            <a:avLst/>
            <a:gdLst/>
            <a:ahLst/>
            <a:cxnLst/>
            <a:rect r="r" b="b" t="t" l="l"/>
            <a:pathLst>
              <a:path h="1468534" w="1145456">
                <a:moveTo>
                  <a:pt x="0" y="0"/>
                </a:moveTo>
                <a:lnTo>
                  <a:pt x="1145456" y="0"/>
                </a:lnTo>
                <a:lnTo>
                  <a:pt x="1145456" y="1468534"/>
                </a:lnTo>
                <a:lnTo>
                  <a:pt x="0" y="14685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400214" y="2849815"/>
            <a:ext cx="8387423" cy="5726945"/>
          </a:xfrm>
          <a:custGeom>
            <a:avLst/>
            <a:gdLst/>
            <a:ahLst/>
            <a:cxnLst/>
            <a:rect r="r" b="b" t="t" l="l"/>
            <a:pathLst>
              <a:path h="5726945" w="8387423">
                <a:moveTo>
                  <a:pt x="0" y="0"/>
                </a:moveTo>
                <a:lnTo>
                  <a:pt x="8387423" y="0"/>
                </a:lnTo>
                <a:lnTo>
                  <a:pt x="8387423" y="5726945"/>
                </a:lnTo>
                <a:lnTo>
                  <a:pt x="0" y="572694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26281" r="-80575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415538"/>
            <a:ext cx="7781229" cy="859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55"/>
              </a:lnSpc>
            </a:pPr>
            <a:r>
              <a:rPr lang="en-US" sz="55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1. Desarrolo del Software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3787" y="3213368"/>
            <a:ext cx="8130213" cy="5837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99"/>
              </a:lnSpc>
            </a:pPr>
            <a:r>
              <a:rPr lang="en-US" sz="2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Lo largo de este módulo, el código ha sufrido cambios, se fue expandiendo gracias a los conocimientos aprendidos en cada semana</a:t>
            </a:r>
          </a:p>
          <a:p>
            <a:pPr algn="just">
              <a:lnSpc>
                <a:spcPts val="5199"/>
              </a:lnSpc>
            </a:pPr>
            <a:r>
              <a:rPr lang="en-US" sz="2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Como agregando [Break] para romper distintos bucles. Aprender la función del [While True], también agregando un (except ValueError) y aplicado los conocimientos de tuplas, lista y diccionario en el caso del software desarrollado, agregando lista de los intentos realizados.</a:t>
            </a:r>
          </a:p>
          <a:p>
            <a:pPr algn="just">
              <a:lnSpc>
                <a:spcPts val="459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BC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558726"/>
            <a:ext cx="6311307" cy="4949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99"/>
              </a:lnSpc>
            </a:pPr>
            <a:r>
              <a:rPr lang="en-US" sz="28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4.1  Primer Avance.</a:t>
            </a:r>
          </a:p>
          <a:p>
            <a:pPr algn="just">
              <a:lnSpc>
                <a:spcPts val="5599"/>
              </a:lnSpc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el primer avance del software, (El juego de adivina el número), utilizando el lenguaje de programación Python y la página web de Colab de Google.</a:t>
            </a:r>
          </a:p>
          <a:p>
            <a:pPr algn="just">
              <a:lnSpc>
                <a:spcPts val="5599"/>
              </a:lnSpc>
            </a:pPr>
          </a:p>
          <a:p>
            <a:pPr algn="just">
              <a:lnSpc>
                <a:spcPts val="5599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-5400000">
            <a:off x="10656909" y="4828108"/>
            <a:ext cx="8730580" cy="7746405"/>
          </a:xfrm>
          <a:custGeom>
            <a:avLst/>
            <a:gdLst/>
            <a:ahLst/>
            <a:cxnLst/>
            <a:rect r="r" b="b" t="t" l="l"/>
            <a:pathLst>
              <a:path h="7746405" w="8730580">
                <a:moveTo>
                  <a:pt x="0" y="0"/>
                </a:moveTo>
                <a:lnTo>
                  <a:pt x="8730580" y="0"/>
                </a:lnTo>
                <a:lnTo>
                  <a:pt x="8730580" y="7746406"/>
                </a:lnTo>
                <a:lnTo>
                  <a:pt x="0" y="7746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6329331" y="8484422"/>
            <a:ext cx="4819665" cy="1524767"/>
          </a:xfrm>
          <a:custGeom>
            <a:avLst/>
            <a:gdLst/>
            <a:ahLst/>
            <a:cxnLst/>
            <a:rect r="r" b="b" t="t" l="l"/>
            <a:pathLst>
              <a:path h="1524767" w="4819665">
                <a:moveTo>
                  <a:pt x="0" y="0"/>
                </a:moveTo>
                <a:lnTo>
                  <a:pt x="4819665" y="0"/>
                </a:lnTo>
                <a:lnTo>
                  <a:pt x="4819665" y="1524767"/>
                </a:lnTo>
                <a:lnTo>
                  <a:pt x="0" y="15247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6814085" y="8916349"/>
            <a:ext cx="229517" cy="660913"/>
          </a:xfrm>
          <a:custGeom>
            <a:avLst/>
            <a:gdLst/>
            <a:ahLst/>
            <a:cxnLst/>
            <a:rect r="r" b="b" t="t" l="l"/>
            <a:pathLst>
              <a:path h="660913" w="229517">
                <a:moveTo>
                  <a:pt x="0" y="0"/>
                </a:moveTo>
                <a:lnTo>
                  <a:pt x="229517" y="0"/>
                </a:lnTo>
                <a:lnTo>
                  <a:pt x="229517" y="660913"/>
                </a:lnTo>
                <a:lnTo>
                  <a:pt x="0" y="6609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982050" y="1873489"/>
            <a:ext cx="9277250" cy="6540022"/>
          </a:xfrm>
          <a:custGeom>
            <a:avLst/>
            <a:gdLst/>
            <a:ahLst/>
            <a:cxnLst/>
            <a:rect r="r" b="b" t="t" l="l"/>
            <a:pathLst>
              <a:path h="6540022" w="9277250">
                <a:moveTo>
                  <a:pt x="0" y="0"/>
                </a:moveTo>
                <a:lnTo>
                  <a:pt x="9277250" y="0"/>
                </a:lnTo>
                <a:lnTo>
                  <a:pt x="9277250" y="6540022"/>
                </a:lnTo>
                <a:lnTo>
                  <a:pt x="0" y="654002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15280" b="-2265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028716"/>
            <a:ext cx="7111489" cy="859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55"/>
              </a:lnSpc>
              <a:spcBef>
                <a:spcPct val="0"/>
              </a:spcBef>
            </a:pPr>
            <a:r>
              <a:rPr lang="en-US" b="true" sz="55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2. Avances del Juego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BC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76084" y="2830381"/>
            <a:ext cx="7816721" cy="5654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99"/>
              </a:lnSpc>
            </a:pPr>
            <a:r>
              <a:rPr lang="en-US" sz="28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8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4.2.  Segundo avance </a:t>
            </a:r>
          </a:p>
          <a:p>
            <a:pPr algn="just">
              <a:lnSpc>
                <a:spcPts val="5599"/>
              </a:lnSpc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el segundo avance del código del juego. Gracias a nuestra clase de bucles, agregue (break), para cuándo el usuario ingrese un número mayor a 50 o cuando se ingrese una letra o símbolo. Cuando esté escenario sucede, el ciclo se rompe automáticamente.</a:t>
            </a:r>
          </a:p>
          <a:p>
            <a:pPr algn="just">
              <a:lnSpc>
                <a:spcPts val="5599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-5400000">
            <a:off x="10656909" y="4828108"/>
            <a:ext cx="8730580" cy="7746405"/>
          </a:xfrm>
          <a:custGeom>
            <a:avLst/>
            <a:gdLst/>
            <a:ahLst/>
            <a:cxnLst/>
            <a:rect r="r" b="b" t="t" l="l"/>
            <a:pathLst>
              <a:path h="7746405" w="8730580">
                <a:moveTo>
                  <a:pt x="0" y="0"/>
                </a:moveTo>
                <a:lnTo>
                  <a:pt x="8730580" y="0"/>
                </a:lnTo>
                <a:lnTo>
                  <a:pt x="8730580" y="7746406"/>
                </a:lnTo>
                <a:lnTo>
                  <a:pt x="0" y="7746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6329331" y="8484422"/>
            <a:ext cx="4819665" cy="1524767"/>
          </a:xfrm>
          <a:custGeom>
            <a:avLst/>
            <a:gdLst/>
            <a:ahLst/>
            <a:cxnLst/>
            <a:rect r="r" b="b" t="t" l="l"/>
            <a:pathLst>
              <a:path h="1524767" w="4819665">
                <a:moveTo>
                  <a:pt x="0" y="0"/>
                </a:moveTo>
                <a:lnTo>
                  <a:pt x="4819665" y="0"/>
                </a:lnTo>
                <a:lnTo>
                  <a:pt x="4819665" y="1524767"/>
                </a:lnTo>
                <a:lnTo>
                  <a:pt x="0" y="15247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6814085" y="8916349"/>
            <a:ext cx="229517" cy="660913"/>
          </a:xfrm>
          <a:custGeom>
            <a:avLst/>
            <a:gdLst/>
            <a:ahLst/>
            <a:cxnLst/>
            <a:rect r="r" b="b" t="t" l="l"/>
            <a:pathLst>
              <a:path h="660913" w="229517">
                <a:moveTo>
                  <a:pt x="0" y="0"/>
                </a:moveTo>
                <a:lnTo>
                  <a:pt x="229517" y="0"/>
                </a:lnTo>
                <a:lnTo>
                  <a:pt x="229517" y="660913"/>
                </a:lnTo>
                <a:lnTo>
                  <a:pt x="0" y="6609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3219915"/>
            <a:ext cx="8806776" cy="3847171"/>
          </a:xfrm>
          <a:custGeom>
            <a:avLst/>
            <a:gdLst/>
            <a:ahLst/>
            <a:cxnLst/>
            <a:rect r="r" b="b" t="t" l="l"/>
            <a:pathLst>
              <a:path h="3847171" w="8806776">
                <a:moveTo>
                  <a:pt x="0" y="0"/>
                </a:moveTo>
                <a:lnTo>
                  <a:pt x="8806776" y="0"/>
                </a:lnTo>
                <a:lnTo>
                  <a:pt x="8806776" y="3847170"/>
                </a:lnTo>
                <a:lnTo>
                  <a:pt x="0" y="384717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78550" r="-13689" b="-44952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028716"/>
            <a:ext cx="7111489" cy="859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55"/>
              </a:lnSpc>
              <a:spcBef>
                <a:spcPct val="0"/>
              </a:spcBef>
            </a:pPr>
            <a:r>
              <a:rPr lang="en-US" b="true" sz="55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2. Avances del Juego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BC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028716"/>
            <a:ext cx="7111489" cy="859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55"/>
              </a:lnSpc>
              <a:spcBef>
                <a:spcPct val="0"/>
              </a:spcBef>
            </a:pPr>
            <a:r>
              <a:rPr lang="en-US" b="true" sz="55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2. Avances del Juego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82651" y="3437547"/>
            <a:ext cx="6171916" cy="4244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99"/>
              </a:lnSpc>
            </a:pPr>
            <a:r>
              <a:rPr lang="en-US" sz="28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4.3 Tercer avance</a:t>
            </a:r>
          </a:p>
          <a:p>
            <a:pPr algn="just">
              <a:lnSpc>
                <a:spcPts val="5599"/>
              </a:lnSpc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tercer avance del código del juego, decidí agregar una lista para contabilizar el número de intentos, esto de nuestra clase de Tuplas, Listas y Diccionarios.</a:t>
            </a:r>
          </a:p>
          <a:p>
            <a:pPr algn="just">
              <a:lnSpc>
                <a:spcPts val="559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5400000">
            <a:off x="10656909" y="4828108"/>
            <a:ext cx="8730580" cy="7746405"/>
          </a:xfrm>
          <a:custGeom>
            <a:avLst/>
            <a:gdLst/>
            <a:ahLst/>
            <a:cxnLst/>
            <a:rect r="r" b="b" t="t" l="l"/>
            <a:pathLst>
              <a:path h="7746405" w="8730580">
                <a:moveTo>
                  <a:pt x="0" y="0"/>
                </a:moveTo>
                <a:lnTo>
                  <a:pt x="8730580" y="0"/>
                </a:lnTo>
                <a:lnTo>
                  <a:pt x="8730580" y="7746406"/>
                </a:lnTo>
                <a:lnTo>
                  <a:pt x="0" y="7746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6329331" y="8484422"/>
            <a:ext cx="4819665" cy="1524767"/>
          </a:xfrm>
          <a:custGeom>
            <a:avLst/>
            <a:gdLst/>
            <a:ahLst/>
            <a:cxnLst/>
            <a:rect r="r" b="b" t="t" l="l"/>
            <a:pathLst>
              <a:path h="1524767" w="4819665">
                <a:moveTo>
                  <a:pt x="0" y="0"/>
                </a:moveTo>
                <a:lnTo>
                  <a:pt x="4819665" y="0"/>
                </a:lnTo>
                <a:lnTo>
                  <a:pt x="4819665" y="1524767"/>
                </a:lnTo>
                <a:lnTo>
                  <a:pt x="0" y="15247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6814085" y="8916349"/>
            <a:ext cx="229517" cy="660913"/>
          </a:xfrm>
          <a:custGeom>
            <a:avLst/>
            <a:gdLst/>
            <a:ahLst/>
            <a:cxnLst/>
            <a:rect r="r" b="b" t="t" l="l"/>
            <a:pathLst>
              <a:path h="660913" w="229517">
                <a:moveTo>
                  <a:pt x="0" y="0"/>
                </a:moveTo>
                <a:lnTo>
                  <a:pt x="229517" y="0"/>
                </a:lnTo>
                <a:lnTo>
                  <a:pt x="229517" y="660913"/>
                </a:lnTo>
                <a:lnTo>
                  <a:pt x="0" y="6609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889488" y="3368795"/>
            <a:ext cx="10159826" cy="3549411"/>
          </a:xfrm>
          <a:custGeom>
            <a:avLst/>
            <a:gdLst/>
            <a:ahLst/>
            <a:cxnLst/>
            <a:rect r="r" b="b" t="t" l="l"/>
            <a:pathLst>
              <a:path h="3549411" w="10159826">
                <a:moveTo>
                  <a:pt x="0" y="0"/>
                </a:moveTo>
                <a:lnTo>
                  <a:pt x="10159826" y="0"/>
                </a:lnTo>
                <a:lnTo>
                  <a:pt x="10159826" y="3549410"/>
                </a:lnTo>
                <a:lnTo>
                  <a:pt x="0" y="35494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47198" b="-101189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4C8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8723652" y="150197"/>
            <a:ext cx="11085122" cy="9835526"/>
          </a:xfrm>
          <a:custGeom>
            <a:avLst/>
            <a:gdLst/>
            <a:ahLst/>
            <a:cxnLst/>
            <a:rect r="r" b="b" t="t" l="l"/>
            <a:pathLst>
              <a:path h="9835526" w="11085122">
                <a:moveTo>
                  <a:pt x="11085122" y="0"/>
                </a:moveTo>
                <a:lnTo>
                  <a:pt x="0" y="0"/>
                </a:lnTo>
                <a:lnTo>
                  <a:pt x="0" y="9835526"/>
                </a:lnTo>
                <a:lnTo>
                  <a:pt x="11085122" y="9835526"/>
                </a:lnTo>
                <a:lnTo>
                  <a:pt x="11085122" y="0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5426800" y="557842"/>
            <a:ext cx="1813375" cy="470858"/>
            <a:chOff x="0" y="0"/>
            <a:chExt cx="477597" cy="12401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7597" cy="124012"/>
            </a:xfrm>
            <a:custGeom>
              <a:avLst/>
              <a:gdLst/>
              <a:ahLst/>
              <a:cxnLst/>
              <a:rect r="r" b="b" t="t" l="l"/>
              <a:pathLst>
                <a:path h="124012" w="477597">
                  <a:moveTo>
                    <a:pt x="62006" y="0"/>
                  </a:moveTo>
                  <a:lnTo>
                    <a:pt x="415591" y="0"/>
                  </a:lnTo>
                  <a:cubicBezTo>
                    <a:pt x="432036" y="0"/>
                    <a:pt x="447807" y="6533"/>
                    <a:pt x="459436" y="18161"/>
                  </a:cubicBezTo>
                  <a:cubicBezTo>
                    <a:pt x="471064" y="29789"/>
                    <a:pt x="477597" y="45561"/>
                    <a:pt x="477597" y="62006"/>
                  </a:cubicBezTo>
                  <a:lnTo>
                    <a:pt x="477597" y="62006"/>
                  </a:lnTo>
                  <a:cubicBezTo>
                    <a:pt x="477597" y="96251"/>
                    <a:pt x="449836" y="124012"/>
                    <a:pt x="415591" y="124012"/>
                  </a:cubicBezTo>
                  <a:lnTo>
                    <a:pt x="62006" y="124012"/>
                  </a:lnTo>
                  <a:cubicBezTo>
                    <a:pt x="45561" y="124012"/>
                    <a:pt x="29789" y="117479"/>
                    <a:pt x="18161" y="105851"/>
                  </a:cubicBezTo>
                  <a:cubicBezTo>
                    <a:pt x="6533" y="94222"/>
                    <a:pt x="0" y="78451"/>
                    <a:pt x="0" y="62006"/>
                  </a:cubicBezTo>
                  <a:lnTo>
                    <a:pt x="0" y="62006"/>
                  </a:lnTo>
                  <a:cubicBezTo>
                    <a:pt x="0" y="45561"/>
                    <a:pt x="6533" y="29789"/>
                    <a:pt x="18161" y="18161"/>
                  </a:cubicBezTo>
                  <a:cubicBezTo>
                    <a:pt x="29789" y="6533"/>
                    <a:pt x="45561" y="0"/>
                    <a:pt x="6200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77597" cy="162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183658" y="3455901"/>
            <a:ext cx="5717659" cy="6831099"/>
            <a:chOff x="0" y="0"/>
            <a:chExt cx="1015301" cy="121301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15301" cy="1213018"/>
            </a:xfrm>
            <a:custGeom>
              <a:avLst/>
              <a:gdLst/>
              <a:ahLst/>
              <a:cxnLst/>
              <a:rect r="r" b="b" t="t" l="l"/>
              <a:pathLst>
                <a:path h="1213018" w="1015301">
                  <a:moveTo>
                    <a:pt x="0" y="0"/>
                  </a:moveTo>
                  <a:lnTo>
                    <a:pt x="1015301" y="0"/>
                  </a:lnTo>
                  <a:lnTo>
                    <a:pt x="1015301" y="1213018"/>
                  </a:lnTo>
                  <a:lnTo>
                    <a:pt x="0" y="1213018"/>
                  </a:lnTo>
                  <a:close/>
                </a:path>
              </a:pathLst>
            </a:custGeom>
            <a:blipFill>
              <a:blip r:embed="rId4"/>
              <a:stretch>
                <a:fillRect l="-9736" t="0" r="-9736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2410813" y="9258300"/>
            <a:ext cx="6265774" cy="1788594"/>
          </a:xfrm>
          <a:custGeom>
            <a:avLst/>
            <a:gdLst/>
            <a:ahLst/>
            <a:cxnLst/>
            <a:rect r="r" b="b" t="t" l="l"/>
            <a:pathLst>
              <a:path h="1788594" w="6265774">
                <a:moveTo>
                  <a:pt x="0" y="0"/>
                </a:moveTo>
                <a:lnTo>
                  <a:pt x="6265774" y="0"/>
                </a:lnTo>
                <a:lnTo>
                  <a:pt x="6265774" y="1788594"/>
                </a:lnTo>
                <a:lnTo>
                  <a:pt x="0" y="1788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400000">
            <a:off x="16814085" y="8813085"/>
            <a:ext cx="229517" cy="660913"/>
          </a:xfrm>
          <a:custGeom>
            <a:avLst/>
            <a:gdLst/>
            <a:ahLst/>
            <a:cxnLst/>
            <a:rect r="r" b="b" t="t" l="l"/>
            <a:pathLst>
              <a:path h="660913" w="229517">
                <a:moveTo>
                  <a:pt x="0" y="0"/>
                </a:moveTo>
                <a:lnTo>
                  <a:pt x="229517" y="0"/>
                </a:lnTo>
                <a:lnTo>
                  <a:pt x="229517" y="660913"/>
                </a:lnTo>
                <a:lnTo>
                  <a:pt x="0" y="66091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348450" y="1603761"/>
            <a:ext cx="5406449" cy="5406449"/>
          </a:xfrm>
          <a:custGeom>
            <a:avLst/>
            <a:gdLst/>
            <a:ahLst/>
            <a:cxnLst/>
            <a:rect r="r" b="b" t="t" l="l"/>
            <a:pathLst>
              <a:path h="5406449" w="5406449">
                <a:moveTo>
                  <a:pt x="0" y="0"/>
                </a:moveTo>
                <a:lnTo>
                  <a:pt x="5406449" y="0"/>
                </a:lnTo>
                <a:lnTo>
                  <a:pt x="5406449" y="5406449"/>
                </a:lnTo>
                <a:lnTo>
                  <a:pt x="0" y="540644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460169" y="1754590"/>
            <a:ext cx="6252208" cy="859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55"/>
              </a:lnSpc>
              <a:spcBef>
                <a:spcPct val="0"/>
              </a:spcBef>
            </a:pPr>
            <a:r>
              <a:rPr lang="en-US" b="true" sz="55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4. Conclución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24172" y="2356443"/>
            <a:ext cx="9420885" cy="7421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99"/>
              </a:lnSpc>
            </a:pPr>
          </a:p>
          <a:p>
            <a:pPr algn="just">
              <a:lnSpc>
                <a:spcPts val="5399"/>
              </a:lnSpc>
            </a:pP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todo el módulo, he aprendido muchas cosas para continuar mis pasos en la programación, desde los errores Sintácticos y Semánticos, (If, Elif, Else), (While True), (Break), (For, Or, And). Para terminar con las Tuplas, Listas, y Diccionarios.</a:t>
            </a:r>
          </a:p>
          <a:p>
            <a:pPr algn="just">
              <a:lnSpc>
                <a:spcPts val="5399"/>
              </a:lnSpc>
            </a:pP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Además, también de cómo funciona el lenguaje de programación Python, los distintos diagramas de uso y como implantarlos.</a:t>
            </a:r>
          </a:p>
          <a:p>
            <a:pPr algn="just">
              <a:lnSpc>
                <a:spcPts val="5399"/>
              </a:lnSpc>
            </a:pP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Pero lo más importante, aprendimos a como pensar de manera crítica y los pasos para resolver problemas.</a:t>
            </a:r>
          </a:p>
          <a:p>
            <a:pPr algn="just">
              <a:lnSpc>
                <a:spcPts val="539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5209166" y="620869"/>
            <a:ext cx="224864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Rosario"/>
                <a:ea typeface="Rosario"/>
                <a:cs typeface="Rosario"/>
                <a:sym typeface="Rosario"/>
              </a:rPr>
              <a:t>Studio Shodwe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975521" y="3850040"/>
            <a:ext cx="2804666" cy="904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59"/>
              </a:lnSpc>
              <a:spcBef>
                <a:spcPct val="0"/>
              </a:spcBef>
            </a:pPr>
            <a:r>
              <a:rPr lang="en-US" b="true" sz="59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👤👍🎯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5543700" y="1391385"/>
            <a:ext cx="1244071" cy="1594963"/>
          </a:xfrm>
          <a:custGeom>
            <a:avLst/>
            <a:gdLst/>
            <a:ahLst/>
            <a:cxnLst/>
            <a:rect r="r" b="b" t="t" l="l"/>
            <a:pathLst>
              <a:path h="1594963" w="1244071">
                <a:moveTo>
                  <a:pt x="0" y="0"/>
                </a:moveTo>
                <a:lnTo>
                  <a:pt x="1244071" y="0"/>
                </a:lnTo>
                <a:lnTo>
                  <a:pt x="1244071" y="1594964"/>
                </a:lnTo>
                <a:lnTo>
                  <a:pt x="0" y="15949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078392" y="1603761"/>
            <a:ext cx="912765" cy="1170212"/>
          </a:xfrm>
          <a:custGeom>
            <a:avLst/>
            <a:gdLst/>
            <a:ahLst/>
            <a:cxnLst/>
            <a:rect r="r" b="b" t="t" l="l"/>
            <a:pathLst>
              <a:path h="1170212" w="912765">
                <a:moveTo>
                  <a:pt x="0" y="0"/>
                </a:moveTo>
                <a:lnTo>
                  <a:pt x="912765" y="0"/>
                </a:lnTo>
                <a:lnTo>
                  <a:pt x="912765" y="1170212"/>
                </a:lnTo>
                <a:lnTo>
                  <a:pt x="0" y="11702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7997" y="3213421"/>
            <a:ext cx="9180473" cy="240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67"/>
              </a:lnSpc>
            </a:pPr>
            <a:r>
              <a:rPr lang="en-US" sz="8529">
                <a:solidFill>
                  <a:srgbClr val="000000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Muchas</a:t>
            </a:r>
          </a:p>
          <a:p>
            <a:pPr algn="l">
              <a:lnSpc>
                <a:spcPts val="9467"/>
              </a:lnSpc>
            </a:pPr>
            <a:r>
              <a:rPr lang="en-US" sz="8529">
                <a:solidFill>
                  <a:srgbClr val="000000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gracias 💌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598470" y="1830610"/>
            <a:ext cx="7641705" cy="7427690"/>
            <a:chOff x="0" y="0"/>
            <a:chExt cx="3087134" cy="30006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87134" cy="3000675"/>
            </a:xfrm>
            <a:custGeom>
              <a:avLst/>
              <a:gdLst/>
              <a:ahLst/>
              <a:cxnLst/>
              <a:rect r="r" b="b" t="t" l="l"/>
              <a:pathLst>
                <a:path h="3000675" w="3087134">
                  <a:moveTo>
                    <a:pt x="0" y="0"/>
                  </a:moveTo>
                  <a:lnTo>
                    <a:pt x="3087134" y="0"/>
                  </a:lnTo>
                  <a:lnTo>
                    <a:pt x="3087134" y="3000675"/>
                  </a:lnTo>
                  <a:lnTo>
                    <a:pt x="0" y="3000675"/>
                  </a:lnTo>
                  <a:close/>
                </a:path>
              </a:pathLst>
            </a:custGeom>
            <a:blipFill>
              <a:blip r:embed="rId2"/>
              <a:stretch>
                <a:fillRect l="0" t="-350" r="0" b="-35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true" rot="-5400000">
            <a:off x="-1963703" y="6137663"/>
            <a:ext cx="7308965" cy="6485045"/>
          </a:xfrm>
          <a:custGeom>
            <a:avLst/>
            <a:gdLst/>
            <a:ahLst/>
            <a:cxnLst/>
            <a:rect r="r" b="b" t="t" l="l"/>
            <a:pathLst>
              <a:path h="6485045" w="7308965">
                <a:moveTo>
                  <a:pt x="0" y="6485045"/>
                </a:moveTo>
                <a:lnTo>
                  <a:pt x="7308964" y="6485045"/>
                </a:lnTo>
                <a:lnTo>
                  <a:pt x="7308964" y="0"/>
                </a:lnTo>
                <a:lnTo>
                  <a:pt x="0" y="0"/>
                </a:lnTo>
                <a:lnTo>
                  <a:pt x="0" y="6485045"/>
                </a:lnTo>
                <a:close/>
              </a:path>
            </a:pathLst>
          </a:custGeom>
          <a:blipFill>
            <a:blip r:embed="rId3">
              <a:alphaModFix amt="2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7821810" y="7175434"/>
            <a:ext cx="5121271" cy="1406022"/>
          </a:xfrm>
          <a:custGeom>
            <a:avLst/>
            <a:gdLst/>
            <a:ahLst/>
            <a:cxnLst/>
            <a:rect r="r" b="b" t="t" l="l"/>
            <a:pathLst>
              <a:path h="1406022" w="5121271">
                <a:moveTo>
                  <a:pt x="0" y="0"/>
                </a:moveTo>
                <a:lnTo>
                  <a:pt x="5121272" y="0"/>
                </a:lnTo>
                <a:lnTo>
                  <a:pt x="5121272" y="1406022"/>
                </a:lnTo>
                <a:lnTo>
                  <a:pt x="0" y="14060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DAGnwJOxP2I</dc:identifier>
  <dcterms:modified xsi:type="dcterms:W3CDTF">2011-08-01T06:04:30Z</dcterms:modified>
  <cp:revision>1</cp:revision>
  <dc:title>White Minimalist Creative Brief Presentation</dc:title>
</cp:coreProperties>
</file>