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71" autoAdjust="0"/>
    <p:restoredTop sz="94660"/>
  </p:normalViewPr>
  <p:slideViewPr>
    <p:cSldViewPr snapToGrid="0">
      <p:cViewPr>
        <p:scale>
          <a:sx n="100" d="100"/>
          <a:sy n="100" d="100"/>
        </p:scale>
        <p:origin x="-110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2/08/2018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4D0FB8B-B098-491A-AD31-AD421AB902EF}"/>
              </a:ext>
            </a:extLst>
          </p:cNvPr>
          <p:cNvSpPr/>
          <p:nvPr/>
        </p:nvSpPr>
        <p:spPr>
          <a:xfrm>
            <a:off x="7815323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675C345-97DA-44C4-8895-174F9B25EB74}"/>
              </a:ext>
            </a:extLst>
          </p:cNvPr>
          <p:cNvSpPr/>
          <p:nvPr/>
        </p:nvSpPr>
        <p:spPr>
          <a:xfrm>
            <a:off x="7815323" y="2563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172D6A7-F319-4C98-BCFD-58AB9FFA137C}"/>
              </a:ext>
            </a:extLst>
          </p:cNvPr>
          <p:cNvSpPr/>
          <p:nvPr/>
        </p:nvSpPr>
        <p:spPr>
          <a:xfrm>
            <a:off x="3946828" y="4420986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51768B8-B0F4-49E5-A1C4-CB95780972A0}"/>
              </a:ext>
            </a:extLst>
          </p:cNvPr>
          <p:cNvSpPr/>
          <p:nvPr/>
        </p:nvSpPr>
        <p:spPr>
          <a:xfrm>
            <a:off x="3948698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C3BAB69B-ADA0-48E1-A7A3-2F500C2A407E}"/>
              </a:ext>
            </a:extLst>
          </p:cNvPr>
          <p:cNvSpPr/>
          <p:nvPr/>
        </p:nvSpPr>
        <p:spPr>
          <a:xfrm>
            <a:off x="5680892" y="1302797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415FC0F5-4B41-4A53-9189-AE991ED2BD31}"/>
              </a:ext>
            </a:extLst>
          </p:cNvPr>
          <p:cNvSpPr/>
          <p:nvPr/>
        </p:nvSpPr>
        <p:spPr>
          <a:xfrm>
            <a:off x="5667341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Duty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0DE7B24-B7E9-47B6-8E88-EC972ED19123}"/>
              </a:ext>
            </a:extLst>
          </p:cNvPr>
          <p:cNvSpPr/>
          <p:nvPr/>
        </p:nvSpPr>
        <p:spPr>
          <a:xfrm>
            <a:off x="5667341" y="335643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64514852-CA0B-4B22-9112-9C0EFB8F9B9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5205998" y="1755600"/>
            <a:ext cx="474894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="" xmlns:a16="http://schemas.microsoft.com/office/drawing/2014/main" id="{E118E15D-38EF-455D-87FB-59C64F2455B6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5205999" y="2782422"/>
            <a:ext cx="4613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="" xmlns:a16="http://schemas.microsoft.com/office/drawing/2014/main" id="{B493C084-F212-492E-957C-8BEA879E995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>
            <a:off x="5205999" y="2782423"/>
            <a:ext cx="461343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19F24737-7B63-4E7B-9AE5-A87497FA6FAF}"/>
              </a:ext>
            </a:extLst>
          </p:cNvPr>
          <p:cNvSpPr/>
          <p:nvPr/>
        </p:nvSpPr>
        <p:spPr>
          <a:xfrm>
            <a:off x="372506" y="213953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7BC2DA58-1C14-4D8B-9AF3-E14F6FAD8FC0}"/>
              </a:ext>
            </a:extLst>
          </p:cNvPr>
          <p:cNvSpPr/>
          <p:nvPr/>
        </p:nvSpPr>
        <p:spPr>
          <a:xfrm>
            <a:off x="2076299" y="275088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A2415D34-9AEB-4D3C-8B85-9A65A96218FE}"/>
              </a:ext>
            </a:extLst>
          </p:cNvPr>
          <p:cNvSpPr/>
          <p:nvPr/>
        </p:nvSpPr>
        <p:spPr>
          <a:xfrm>
            <a:off x="2104700" y="173066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821A3089-B696-4653-B73B-39B49F027466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629806" y="2183469"/>
            <a:ext cx="474894" cy="408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="" xmlns:a16="http://schemas.microsoft.com/office/drawing/2014/main" id="{0E570848-FE64-4E6A-A947-1CBC1911E9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>
            <a:off x="1629807" y="2592336"/>
            <a:ext cx="446493" cy="61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2FF8AEF-9744-4B1C-ACB9-E3241ACF27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43973" y="2208406"/>
            <a:ext cx="0" cy="35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509E733A-9C35-48BC-B1CE-379C573000FE}"/>
              </a:ext>
            </a:extLst>
          </p:cNvPr>
          <p:cNvSpPr/>
          <p:nvPr/>
        </p:nvSpPr>
        <p:spPr>
          <a:xfrm>
            <a:off x="9770082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5BB73C4-0487-4332-804D-0640F1C24D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9072623" y="1755602"/>
            <a:ext cx="6974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F64CE6-E66F-4FF9-8239-2D9801A3273B}"/>
              </a:ext>
            </a:extLst>
          </p:cNvPr>
          <p:cNvSpPr txBox="1"/>
          <p:nvPr/>
        </p:nvSpPr>
        <p:spPr>
          <a:xfrm>
            <a:off x="9018417" y="1439520"/>
            <a:ext cx="76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hasPolicy</a:t>
            </a:r>
            <a:endParaRPr lang="en-AU" sz="12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762DA317-C2C5-4F35-8BEE-2475336742C9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6924641" y="1755601"/>
            <a:ext cx="890682" cy="2053641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="" xmlns:a16="http://schemas.microsoft.com/office/drawing/2014/main" id="{326F3BCB-F2A3-492C-A8F3-20922107B29D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6924641" y="1755602"/>
            <a:ext cx="890682" cy="1026820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D78C9AF8-6E97-4A41-9699-F00133FB72EE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6938193" y="1755602"/>
            <a:ext cx="8771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C34CC880-1902-497C-A44A-571D93EAD548}"/>
              </a:ext>
            </a:extLst>
          </p:cNvPr>
          <p:cNvSpPr txBox="1"/>
          <p:nvPr/>
        </p:nvSpPr>
        <p:spPr>
          <a:xfrm>
            <a:off x="6881391" y="140484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permission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82DAA28-77DF-48AB-A0FA-7D0944EEA418}"/>
              </a:ext>
            </a:extLst>
          </p:cNvPr>
          <p:cNvSpPr txBox="1"/>
          <p:nvPr/>
        </p:nvSpPr>
        <p:spPr>
          <a:xfrm>
            <a:off x="6881390" y="2473889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obligation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5632462-2816-4AB9-8863-E2858DF02B69}"/>
              </a:ext>
            </a:extLst>
          </p:cNvPr>
          <p:cNvSpPr txBox="1"/>
          <p:nvPr/>
        </p:nvSpPr>
        <p:spPr>
          <a:xfrm>
            <a:off x="6861802" y="3477954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prohibition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="" xmlns:a16="http://schemas.microsoft.com/office/drawing/2014/main" id="{A1F2BECA-1D96-4FF9-8754-645C1D7726F8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rot="10800000" flipV="1">
            <a:off x="3333600" y="2782422"/>
            <a:ext cx="615099" cy="42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="" xmlns:a16="http://schemas.microsoft.com/office/drawing/2014/main" id="{36519D8D-4EA4-45AD-AD01-BCA533BD100D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rot="10800000">
            <a:off x="3362000" y="2183470"/>
            <a:ext cx="586698" cy="598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6D855CC4-9F24-4FB0-84C5-F540689823DA}"/>
              </a:ext>
            </a:extLst>
          </p:cNvPr>
          <p:cNvSpPr txBox="1"/>
          <p:nvPr/>
        </p:nvSpPr>
        <p:spPr>
          <a:xfrm>
            <a:off x="3423577" y="184557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12F8B0D-878E-4CFD-AF2D-6C5C84BC7C3F}"/>
              </a:ext>
            </a:extLst>
          </p:cNvPr>
          <p:cNvSpPr txBox="1"/>
          <p:nvPr/>
        </p:nvSpPr>
        <p:spPr>
          <a:xfrm>
            <a:off x="3348015" y="324287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assignee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="" xmlns:a16="http://schemas.microsoft.com/office/drawing/2014/main" id="{AFDAAF80-D279-45C4-BA1C-63276C92DDEA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83533" y="3827171"/>
            <a:ext cx="1185760" cy="1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68F80759-A938-4EC4-AB28-CF35C69A0B12}"/>
              </a:ext>
            </a:extLst>
          </p:cNvPr>
          <p:cNvSpPr txBox="1"/>
          <p:nvPr/>
        </p:nvSpPr>
        <p:spPr>
          <a:xfrm>
            <a:off x="3894865" y="385461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20685"/>
              </p:ext>
            </p:extLst>
          </p:nvPr>
        </p:nvGraphicFramePr>
        <p:xfrm>
          <a:off x="9979894" y="1153188"/>
          <a:ext cx="155758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90"/>
                <a:gridCol w="77879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 smtClean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uri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policy_id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int</a:t>
                      </a:r>
                      <a:endParaRPr lang="en-AU" sz="1100" i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93467"/>
              </p:ext>
            </p:extLst>
          </p:nvPr>
        </p:nvGraphicFramePr>
        <p:xfrm>
          <a:off x="9979894" y="2452501"/>
          <a:ext cx="1557580" cy="402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3"/>
                <a:gridCol w="567977"/>
              </a:tblGrid>
              <a:tr h="28748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 smtClean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type(license?)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legalcode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hasVersion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seeAlso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sameAs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created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64260"/>
              </p:ext>
            </p:extLst>
          </p:nvPr>
        </p:nvGraphicFramePr>
        <p:xfrm>
          <a:off x="4637473" y="2723565"/>
          <a:ext cx="112292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  <a:gridCol w="561460"/>
              </a:tblGrid>
              <a:tr h="23842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type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  <a:endParaRPr lang="en-AU" sz="11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71147"/>
              </p:ext>
            </p:extLst>
          </p:nvPr>
        </p:nvGraphicFramePr>
        <p:xfrm>
          <a:off x="7227454" y="3649534"/>
          <a:ext cx="1407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369711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‘permission’, ‘duty’ and ‘prohibition’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1736"/>
              </p:ext>
            </p:extLst>
          </p:nvPr>
        </p:nvGraphicFramePr>
        <p:xfrm>
          <a:off x="7227454" y="2483674"/>
          <a:ext cx="201006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33"/>
                <a:gridCol w="100503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PolicyHasRule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8869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policy_id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37520" y="2881749"/>
            <a:ext cx="74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3"/>
          </p:cNvCxnSpPr>
          <p:nvPr/>
        </p:nvCxnSpPr>
        <p:spPr>
          <a:xfrm flipH="1">
            <a:off x="5760393" y="3112185"/>
            <a:ext cx="146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0393" y="3333754"/>
            <a:ext cx="1467061" cy="7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17760"/>
              </p:ext>
            </p:extLst>
          </p:nvPr>
        </p:nvGraphicFramePr>
        <p:xfrm>
          <a:off x="2071081" y="3488268"/>
          <a:ext cx="17320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4"/>
                <a:gridCol w="866034"/>
              </a:tblGrid>
              <a:tr h="23528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action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  <a:endCxn id="10" idx="1"/>
          </p:cNvCxnSpPr>
          <p:nvPr/>
        </p:nvCxnSpPr>
        <p:spPr>
          <a:xfrm flipV="1">
            <a:off x="3803149" y="3112185"/>
            <a:ext cx="834324" cy="76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89443"/>
              </p:ext>
            </p:extLst>
          </p:nvPr>
        </p:nvGraphicFramePr>
        <p:xfrm>
          <a:off x="4467593" y="4289614"/>
          <a:ext cx="159781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06"/>
                <a:gridCol w="798906"/>
              </a:tblGrid>
              <a:tr h="17744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pPr algn="l"/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177442">
                <a:tc gridSpan="2"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preloaded with actions (there are a lot)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91705" y="4118925"/>
            <a:ext cx="675888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37474" y="2063881"/>
            <a:ext cx="349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887202" y="2063881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1537474" y="2841121"/>
            <a:ext cx="349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48680"/>
              </p:ext>
            </p:extLst>
          </p:nvPr>
        </p:nvGraphicFramePr>
        <p:xfrm>
          <a:off x="4556333" y="1401599"/>
          <a:ext cx="102919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02"/>
                <a:gridCol w="569094"/>
              </a:tblGrid>
              <a:tr h="227008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Party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id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int</a:t>
                      </a:r>
                      <a:endParaRPr lang="en-AU" sz="1100" b="1" dirty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uri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01884"/>
              </p:ext>
            </p:extLst>
          </p:nvPr>
        </p:nvGraphicFramePr>
        <p:xfrm>
          <a:off x="2152350" y="1412547"/>
          <a:ext cx="15113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6"/>
                <a:gridCol w="529936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RuleHasAssignor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party_id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93489"/>
              </p:ext>
            </p:extLst>
          </p:nvPr>
        </p:nvGraphicFramePr>
        <p:xfrm>
          <a:off x="6706261" y="1378531"/>
          <a:ext cx="1398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25"/>
                <a:gridCol w="654627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RuleHasAssignee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party_id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rule_id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int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10" idx="1"/>
          </p:cNvCxnSpPr>
          <p:nvPr/>
        </p:nvCxnSpPr>
        <p:spPr>
          <a:xfrm>
            <a:off x="3663652" y="2063881"/>
            <a:ext cx="973821" cy="10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  <a:endCxn id="53" idx="1"/>
          </p:cNvCxnSpPr>
          <p:nvPr/>
        </p:nvCxnSpPr>
        <p:spPr>
          <a:xfrm flipV="1">
            <a:off x="3663652" y="1790219"/>
            <a:ext cx="892681" cy="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58205" y="2022735"/>
            <a:ext cx="948056" cy="96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1"/>
            <a:endCxn id="53" idx="3"/>
          </p:cNvCxnSpPr>
          <p:nvPr/>
        </p:nvCxnSpPr>
        <p:spPr>
          <a:xfrm flipH="1">
            <a:off x="5585529" y="1767151"/>
            <a:ext cx="1120732" cy="2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6191" y="4762054"/>
            <a:ext cx="1456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Primary key</a:t>
            </a:r>
          </a:p>
          <a:p>
            <a:r>
              <a:rPr lang="en-AU" sz="1400" i="1" dirty="0" smtClean="0"/>
              <a:t>Foreign key</a:t>
            </a:r>
          </a:p>
          <a:p>
            <a:endParaRPr lang="en-AU" sz="1400" i="1" dirty="0" smtClean="0"/>
          </a:p>
          <a:p>
            <a:r>
              <a:rPr lang="en-AU" sz="1400" dirty="0" smtClean="0"/>
              <a:t>Foreign key reference</a:t>
            </a:r>
            <a:endParaRPr lang="en-AU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747104" y="5666972"/>
            <a:ext cx="81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118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Guillory, Laura (L&amp;W, Dutton Park)</cp:lastModifiedBy>
  <cp:revision>20</cp:revision>
  <dcterms:created xsi:type="dcterms:W3CDTF">2018-07-31T08:14:41Z</dcterms:created>
  <dcterms:modified xsi:type="dcterms:W3CDTF">2018-08-02T01:46:01Z</dcterms:modified>
</cp:coreProperties>
</file>