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0FB8B-B098-491A-AD31-AD421AB902EF}"/>
              </a:ext>
            </a:extLst>
          </p:cNvPr>
          <p:cNvSpPr/>
          <p:nvPr/>
        </p:nvSpPr>
        <p:spPr>
          <a:xfrm>
            <a:off x="1178170" y="112541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75C345-97DA-44C4-8895-174F9B25EB74}"/>
              </a:ext>
            </a:extLst>
          </p:cNvPr>
          <p:cNvSpPr/>
          <p:nvPr/>
        </p:nvSpPr>
        <p:spPr>
          <a:xfrm>
            <a:off x="2288931" y="2675793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E8F2437-AAFD-4ABF-A93A-351545B2D05E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>
            <a:off x="1806821" y="2031023"/>
            <a:ext cx="482111" cy="1097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72D6A7-F319-4C98-BCFD-58AB9FFA137C}"/>
              </a:ext>
            </a:extLst>
          </p:cNvPr>
          <p:cNvSpPr/>
          <p:nvPr/>
        </p:nvSpPr>
        <p:spPr>
          <a:xfrm>
            <a:off x="4516316" y="112541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1768B8-B0F4-49E5-A1C4-CB95780972A0}"/>
              </a:ext>
            </a:extLst>
          </p:cNvPr>
          <p:cNvSpPr/>
          <p:nvPr/>
        </p:nvSpPr>
        <p:spPr>
          <a:xfrm>
            <a:off x="4560277" y="2854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BAB69B-ADA0-48E1-A7A3-2F500C2A407E}"/>
              </a:ext>
            </a:extLst>
          </p:cNvPr>
          <p:cNvSpPr/>
          <p:nvPr/>
        </p:nvSpPr>
        <p:spPr>
          <a:xfrm>
            <a:off x="3047999" y="42261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5FC0F5-4B41-4A53-9189-AE991ED2BD31}"/>
              </a:ext>
            </a:extLst>
          </p:cNvPr>
          <p:cNvSpPr/>
          <p:nvPr/>
        </p:nvSpPr>
        <p:spPr>
          <a:xfrm>
            <a:off x="4560277" y="42261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DE7B24-B7E9-47B6-8E88-EC972ED19123}"/>
              </a:ext>
            </a:extLst>
          </p:cNvPr>
          <p:cNvSpPr/>
          <p:nvPr/>
        </p:nvSpPr>
        <p:spPr>
          <a:xfrm>
            <a:off x="6072555" y="42261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Duty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4514852-CA0B-4B22-9112-9C0EFB8F9B9B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5400000" flipH="1" flipV="1">
            <a:off x="4199792" y="3237036"/>
            <a:ext cx="465992" cy="15122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118E15D-38EF-455D-87FB-59C64F2455B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5400000" flipH="1" flipV="1">
            <a:off x="4955931" y="3993175"/>
            <a:ext cx="46599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493C084-F212-492E-957C-8BEA879E995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16200000" flipV="1">
            <a:off x="5712070" y="3237036"/>
            <a:ext cx="465992" cy="15122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F24737-7B63-4E7B-9AE5-A87497FA6FAF}"/>
              </a:ext>
            </a:extLst>
          </p:cNvPr>
          <p:cNvSpPr/>
          <p:nvPr/>
        </p:nvSpPr>
        <p:spPr>
          <a:xfrm>
            <a:off x="8713178" y="109610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C2DA58-1C14-4D8B-9AF3-E14F6FAD8FC0}"/>
              </a:ext>
            </a:extLst>
          </p:cNvPr>
          <p:cNvSpPr/>
          <p:nvPr/>
        </p:nvSpPr>
        <p:spPr>
          <a:xfrm>
            <a:off x="8017121" y="2523392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415D34-9AEB-4D3C-8B85-9A65A96218FE}"/>
              </a:ext>
            </a:extLst>
          </p:cNvPr>
          <p:cNvSpPr/>
          <p:nvPr/>
        </p:nvSpPr>
        <p:spPr>
          <a:xfrm>
            <a:off x="9504485" y="2523392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21A3089-B696-4653-B73B-39B49F027466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16200000" flipV="1">
            <a:off x="9476645" y="1866901"/>
            <a:ext cx="521675" cy="7913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570848-FE64-4E6A-A947-1CBC1911E97A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rot="5400000" flipH="1" flipV="1">
            <a:off x="8732962" y="1914527"/>
            <a:ext cx="521675" cy="6960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2</cp:revision>
  <dcterms:created xsi:type="dcterms:W3CDTF">2018-07-31T08:14:41Z</dcterms:created>
  <dcterms:modified xsi:type="dcterms:W3CDTF">2018-07-31T08:19:04Z</dcterms:modified>
</cp:coreProperties>
</file>