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>
        <p:scale>
          <a:sx n="100" d="100"/>
          <a:sy n="100" d="100"/>
        </p:scale>
        <p:origin x="10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2FAD9-B738-4E2B-A9F3-7D6DA864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D3ABCF-AD94-42E3-95E2-D5E653DE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B92BAC-2DD4-42CE-9065-E251872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7C3D4C-B868-4F83-8919-AE7F2500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BB53F0-83D7-42D4-90A5-7D5EE7C0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AE3B1-565C-4AD8-A67C-7D2C44EC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499874-28E0-4013-933C-7A7F4857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B68540-FC47-4085-8638-DE11BCE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9BDF69-9D0A-4871-B742-85D1C27A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C96E6A-25E9-4A3D-BDE5-E881314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1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D4BC0C-9CFC-4FB2-B5C6-6EEC1B7F7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F7FA3D-9ABB-49C7-AF65-E0869B215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F00D9E-50E5-4276-BC40-27125BC1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A20A04-EE64-4C85-A4C3-C674E21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34C053-3886-4674-85D6-13CCCB87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D093-F0D3-479C-B65D-3031107C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F2333E-AD72-4069-9999-D316EB1D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D0C69D-8EED-4855-9D9D-192FA05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0E1C3-407E-4CDD-B265-40C6EAF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BB6A8-2931-4612-9030-020514B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5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8ED28-6C5E-4B58-8121-9279F11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43195A-3915-4922-B15F-B46A8AB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A69456-A0E9-4808-8AD0-8E412F7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CD1CF0-CD4A-49A3-A5A3-C4241E2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7DB6D3-8C4E-4ED5-9327-2DCA265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65CDB-FECB-413B-B3E2-B8B3289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6195E5-493D-470C-8030-A76CAC53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75BA75-06D0-4C8F-978B-E8DD1983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464B70-E9DB-4711-87B7-24F57EF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9AD7CE-527F-410D-975F-A7CD735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5D3E42-D06E-4C32-A2BC-75DE87B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6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E0455-D9EF-42F6-B509-7FDC251C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17D045-1AD3-424F-855E-BD6F9FAC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38E2F2-5E09-477C-BF9F-8B671E66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A15ED3B-D38C-4255-B016-9BFE9335B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DAE8AA-C177-4A26-BEC1-435C0D5B2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1A1DD9-FE74-4BC2-9DFA-85266C81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3468399-9983-447A-A9C7-60841A21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353AE5-8C6E-44F3-BD0C-9BE8FC3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B4E18-777A-4059-8FE3-0C744DD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BA3A6C-B2BF-4415-9EFA-485140AC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9E66C2-27F5-4ADA-B05B-28A7E30C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9F570E-2EBF-491A-B1A3-7B0020A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8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CC9DF5-DDBA-4A27-A2BE-EE4875C9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855F50-D457-4213-B498-4635BD85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24F85B-ACD9-4362-A6F2-B7C48F57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554F58-5E8E-48ED-8ED9-A0BD06E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E32398-FD1A-4262-BB8C-6CFB63C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3EAC1B-2FB9-4226-BCA0-E5D3B01D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39F409-5438-45DD-BECC-62B7B0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11AAC2-3F58-465D-8275-AAB4515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76C87A-5864-468D-9EE2-7F4B0C0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3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51929-B485-4C5E-86DE-E6E2074D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5CAD50-DBFD-4B1E-8C5A-FEC1D215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CA1066-373C-4A49-B657-9EE7DCD0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F04E1C-BF5B-43FA-9CA9-C4A3872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F3C200-5776-44B6-80D6-B576FC6F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3FA351-8092-4D78-A9C7-A20A779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9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7237BA-4865-4280-8BD0-E6D106DF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D6DF4C-CD43-4DDE-9E26-4DAB0E75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8F96A9-316E-4272-B736-3B7A5BEF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9B060F-4139-42DD-835A-DD48B4C35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9ED261-D27A-4F8B-A664-31C7824B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4D0FB8B-B098-491A-AD31-AD421AB902EF}"/>
              </a:ext>
            </a:extLst>
          </p:cNvPr>
          <p:cNvSpPr/>
          <p:nvPr/>
        </p:nvSpPr>
        <p:spPr>
          <a:xfrm>
            <a:off x="7815323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675C345-97DA-44C4-8895-174F9B25EB74}"/>
              </a:ext>
            </a:extLst>
          </p:cNvPr>
          <p:cNvSpPr/>
          <p:nvPr/>
        </p:nvSpPr>
        <p:spPr>
          <a:xfrm>
            <a:off x="7815323" y="25635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License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738494B-22BB-4E16-AA8E-063441F62080}"/>
              </a:ext>
            </a:extLst>
          </p:cNvPr>
          <p:cNvCxnSpPr/>
          <p:nvPr/>
        </p:nvCxnSpPr>
        <p:spPr>
          <a:xfrm>
            <a:off x="729762" y="5099538"/>
            <a:ext cx="958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0207FA-CB6D-4700-A943-37A35E7A7F6C}"/>
              </a:ext>
            </a:extLst>
          </p:cNvPr>
          <p:cNvSpPr txBox="1"/>
          <p:nvPr/>
        </p:nvSpPr>
        <p:spPr>
          <a:xfrm>
            <a:off x="599438" y="46423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subClassOf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172D6A7-F319-4C98-BCFD-58AB9FFA137C}"/>
              </a:ext>
            </a:extLst>
          </p:cNvPr>
          <p:cNvSpPr/>
          <p:nvPr/>
        </p:nvSpPr>
        <p:spPr>
          <a:xfrm>
            <a:off x="3946828" y="4420986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51768B8-B0F4-49E5-A1C4-CB95780972A0}"/>
              </a:ext>
            </a:extLst>
          </p:cNvPr>
          <p:cNvSpPr/>
          <p:nvPr/>
        </p:nvSpPr>
        <p:spPr>
          <a:xfrm>
            <a:off x="3948698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C3BAB69B-ADA0-48E1-A7A3-2F500C2A407E}"/>
              </a:ext>
            </a:extLst>
          </p:cNvPr>
          <p:cNvSpPr/>
          <p:nvPr/>
        </p:nvSpPr>
        <p:spPr>
          <a:xfrm>
            <a:off x="5680892" y="1302797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Permission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415FC0F5-4B41-4A53-9189-AE991ED2BD31}"/>
              </a:ext>
            </a:extLst>
          </p:cNvPr>
          <p:cNvSpPr/>
          <p:nvPr/>
        </p:nvSpPr>
        <p:spPr>
          <a:xfrm>
            <a:off x="5667341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Duty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0DE7B24-B7E9-47B6-8E88-EC972ED19123}"/>
              </a:ext>
            </a:extLst>
          </p:cNvPr>
          <p:cNvSpPr/>
          <p:nvPr/>
        </p:nvSpPr>
        <p:spPr>
          <a:xfrm>
            <a:off x="5667341" y="3356439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Prohibition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64514852-CA0B-4B22-9112-9C0EFB8F9B9B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rot="10800000" flipV="1">
            <a:off x="5205998" y="1755600"/>
            <a:ext cx="474894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E118E15D-38EF-455D-87FB-59C64F2455B6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5205999" y="2782422"/>
            <a:ext cx="4613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B493C084-F212-492E-957C-8BEA879E995D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>
            <a:off x="5205999" y="2782423"/>
            <a:ext cx="461343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19F24737-7B63-4E7B-9AE5-A87497FA6FAF}"/>
              </a:ext>
            </a:extLst>
          </p:cNvPr>
          <p:cNvSpPr/>
          <p:nvPr/>
        </p:nvSpPr>
        <p:spPr>
          <a:xfrm>
            <a:off x="372506" y="213953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Party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7BC2DA58-1C14-4D8B-9AF3-E14F6FAD8FC0}"/>
              </a:ext>
            </a:extLst>
          </p:cNvPr>
          <p:cNvSpPr/>
          <p:nvPr/>
        </p:nvSpPr>
        <p:spPr>
          <a:xfrm>
            <a:off x="2076299" y="275088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A2415D34-9AEB-4D3C-8B85-9A65A96218FE}"/>
              </a:ext>
            </a:extLst>
          </p:cNvPr>
          <p:cNvSpPr/>
          <p:nvPr/>
        </p:nvSpPr>
        <p:spPr>
          <a:xfrm>
            <a:off x="2104700" y="1730665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821A3089-B696-4653-B73B-39B49F027466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1629806" y="2183469"/>
            <a:ext cx="474894" cy="4088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0E570848-FE64-4E6A-A947-1CBC1911E9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>
            <a:off x="1629807" y="2592336"/>
            <a:ext cx="446493" cy="6113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2FF8AEF-9744-4B1C-ACB9-E3241ACF27D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443973" y="2208406"/>
            <a:ext cx="0" cy="35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509E733A-9C35-48BC-B1CE-379C573000FE}"/>
              </a:ext>
            </a:extLst>
          </p:cNvPr>
          <p:cNvSpPr/>
          <p:nvPr/>
        </p:nvSpPr>
        <p:spPr>
          <a:xfrm>
            <a:off x="9770082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5BB73C4-0487-4332-804D-0640F1C24DD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>
            <a:off x="9072623" y="1755602"/>
            <a:ext cx="6974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CF64CE6-E66F-4FF9-8239-2D9801A3273B}"/>
              </a:ext>
            </a:extLst>
          </p:cNvPr>
          <p:cNvSpPr txBox="1"/>
          <p:nvPr/>
        </p:nvSpPr>
        <p:spPr>
          <a:xfrm>
            <a:off x="9018417" y="1439520"/>
            <a:ext cx="763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hasPolicy</a:t>
            </a:r>
            <a:endParaRPr lang="en-AU" sz="12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762DA317-C2C5-4F35-8BEE-2475336742C9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6924641" y="1755601"/>
            <a:ext cx="890682" cy="2053641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326F3BCB-F2A3-492C-A8F3-20922107B29D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6924641" y="1755602"/>
            <a:ext cx="890682" cy="1026820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D78C9AF8-6E97-4A41-9699-F00133FB72EE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6938193" y="1755602"/>
            <a:ext cx="8771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34CC880-1902-497C-A44A-571D93EAD548}"/>
              </a:ext>
            </a:extLst>
          </p:cNvPr>
          <p:cNvSpPr txBox="1"/>
          <p:nvPr/>
        </p:nvSpPr>
        <p:spPr>
          <a:xfrm>
            <a:off x="6881391" y="140484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permission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82DAA28-77DF-48AB-A0FA-7D0944EEA418}"/>
              </a:ext>
            </a:extLst>
          </p:cNvPr>
          <p:cNvSpPr txBox="1"/>
          <p:nvPr/>
        </p:nvSpPr>
        <p:spPr>
          <a:xfrm>
            <a:off x="6881390" y="2473889"/>
            <a:ext cx="8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obligation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5632462-2816-4AB9-8863-E2858DF02B69}"/>
              </a:ext>
            </a:extLst>
          </p:cNvPr>
          <p:cNvSpPr txBox="1"/>
          <p:nvPr/>
        </p:nvSpPr>
        <p:spPr>
          <a:xfrm>
            <a:off x="6861802" y="3477954"/>
            <a:ext cx="87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prohibition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xmlns="" id="{A1F2BECA-1D96-4FF9-8754-645C1D7726F8}"/>
              </a:ext>
            </a:extLst>
          </p:cNvPr>
          <p:cNvCxnSpPr>
            <a:cxnSpLocks/>
            <a:stCxn id="13" idx="1"/>
            <a:endCxn id="31" idx="3"/>
          </p:cNvCxnSpPr>
          <p:nvPr/>
        </p:nvCxnSpPr>
        <p:spPr>
          <a:xfrm rot="10800000" flipV="1">
            <a:off x="3333600" y="2782422"/>
            <a:ext cx="615099" cy="42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xmlns="" id="{36519D8D-4EA4-45AD-AD01-BCA533BD100D}"/>
              </a:ext>
            </a:extLst>
          </p:cNvPr>
          <p:cNvCxnSpPr>
            <a:cxnSpLocks/>
            <a:stCxn id="13" idx="1"/>
            <a:endCxn id="32" idx="3"/>
          </p:cNvCxnSpPr>
          <p:nvPr/>
        </p:nvCxnSpPr>
        <p:spPr>
          <a:xfrm rot="10800000">
            <a:off x="3362000" y="2183470"/>
            <a:ext cx="586698" cy="598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6D855CC4-9F24-4FB0-84C5-F540689823DA}"/>
              </a:ext>
            </a:extLst>
          </p:cNvPr>
          <p:cNvSpPr txBox="1"/>
          <p:nvPr/>
        </p:nvSpPr>
        <p:spPr>
          <a:xfrm>
            <a:off x="3423577" y="184557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312F8B0D-878E-4CFD-AF2D-6C5C84BC7C3F}"/>
              </a:ext>
            </a:extLst>
          </p:cNvPr>
          <p:cNvSpPr txBox="1"/>
          <p:nvPr/>
        </p:nvSpPr>
        <p:spPr>
          <a:xfrm>
            <a:off x="3348015" y="324287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assignee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xmlns="" id="{AFDAAF80-D279-45C4-BA1C-63276C92DDEA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3983533" y="3827171"/>
            <a:ext cx="1185760" cy="18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8F80759-A938-4EC4-AB28-CF35C69A0B12}"/>
              </a:ext>
            </a:extLst>
          </p:cNvPr>
          <p:cNvSpPr txBox="1"/>
          <p:nvPr/>
        </p:nvSpPr>
        <p:spPr>
          <a:xfrm>
            <a:off x="3894865" y="385461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92821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67582"/>
              </p:ext>
            </p:extLst>
          </p:nvPr>
        </p:nvGraphicFramePr>
        <p:xfrm>
          <a:off x="2381813" y="825137"/>
          <a:ext cx="1413861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8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Policy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Jurisdiction: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Version:</a:t>
                      </a:r>
                      <a:r>
                        <a:rPr lang="en-AU" sz="1100" baseline="0" dirty="0" smtClean="0"/>
                        <a:t>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Language:</a:t>
                      </a:r>
                      <a:r>
                        <a:rPr lang="en-AU" sz="1100" baseline="0" dirty="0" smtClean="0"/>
                        <a:t> string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See</a:t>
                      </a:r>
                      <a:r>
                        <a:rPr lang="en-AU" sz="1100" baseline="0" dirty="0" smtClean="0"/>
                        <a:t> Also: string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Same As: string</a:t>
                      </a:r>
                      <a:r>
                        <a:rPr lang="en-AU" sz="1100" baseline="0" dirty="0" smtClean="0"/>
                        <a:t>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Comment: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Logo: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Status:</a:t>
                      </a:r>
                      <a:r>
                        <a:rPr lang="en-AU" sz="1100" baseline="0" dirty="0" smtClean="0"/>
                        <a:t> string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create_policy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delete_policy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policy_exists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set_policy_attribute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get_all_policies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35557"/>
              </p:ext>
            </p:extLst>
          </p:nvPr>
        </p:nvGraphicFramePr>
        <p:xfrm>
          <a:off x="422822" y="2512967"/>
          <a:ext cx="117096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Asset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add_asset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remove_asset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asset_exists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get_all_assets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42785"/>
              </p:ext>
            </p:extLst>
          </p:nvPr>
        </p:nvGraphicFramePr>
        <p:xfrm>
          <a:off x="4583705" y="1686197"/>
          <a:ext cx="1802165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Rule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create_rule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delete_rule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add_rule_to_policy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remove_rule_from_policy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get_rules_for_policy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get_all_rules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rule_exists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get_permitted_rule_types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42253"/>
              </p:ext>
            </p:extLst>
          </p:nvPr>
        </p:nvGraphicFramePr>
        <p:xfrm>
          <a:off x="7454558" y="3290207"/>
          <a:ext cx="191868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68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Party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create_party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delete_party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party_exists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get_all_parties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add_assignor_to_rule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remove_assignor_from_rule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get_assignors_for_rule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add_assignee_to_rule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remove_assignee_from_rule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get_assignees_for_rule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90632"/>
              </p:ext>
            </p:extLst>
          </p:nvPr>
        </p:nvGraphicFramePr>
        <p:xfrm>
          <a:off x="7521872" y="649877"/>
          <a:ext cx="178405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5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Action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Label: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Definition:</a:t>
                      </a:r>
                      <a:r>
                        <a:rPr lang="en-AU" sz="1100" baseline="0" dirty="0" smtClean="0"/>
                        <a:t>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action_exists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add_action_to_rule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remove_action_from_rule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get_actions_for_rule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593782" y="3409950"/>
            <a:ext cx="78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93782" y="311113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7761" y="31111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95674" y="3409950"/>
            <a:ext cx="78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95212" y="313295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593" y="313295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</a:t>
            </a:r>
            <a:endParaRPr lang="en-AU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385870" y="1943100"/>
            <a:ext cx="1136002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85870" y="3409949"/>
            <a:ext cx="1068688" cy="8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738" y="259916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54892" y="173928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</a:t>
            </a:r>
            <a:endParaRPr lang="en-AU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346978" y="3215661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44903" y="413142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41343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40131"/>
              </p:ext>
            </p:extLst>
          </p:nvPr>
        </p:nvGraphicFramePr>
        <p:xfrm>
          <a:off x="9979894" y="1153188"/>
          <a:ext cx="155758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90"/>
                <a:gridCol w="77879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Asset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i="1" dirty="0" err="1" smtClean="0"/>
                        <a:t>policy_uri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41007"/>
              </p:ext>
            </p:extLst>
          </p:nvPr>
        </p:nvGraphicFramePr>
        <p:xfrm>
          <a:off x="9979894" y="2452501"/>
          <a:ext cx="1557580" cy="402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03"/>
                <a:gridCol w="567977"/>
              </a:tblGrid>
              <a:tr h="28748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Policy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type(license?)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jurisdiction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legalcode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hasVersion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language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seeAlso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sameAs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logo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created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status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10977"/>
              </p:ext>
            </p:extLst>
          </p:nvPr>
        </p:nvGraphicFramePr>
        <p:xfrm>
          <a:off x="4637473" y="2723565"/>
          <a:ext cx="112292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60"/>
                <a:gridCol w="561460"/>
              </a:tblGrid>
              <a:tr h="23842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type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text</a:t>
                      </a:r>
                      <a:endParaRPr lang="en-AU" sz="11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00047"/>
              </p:ext>
            </p:extLst>
          </p:nvPr>
        </p:nvGraphicFramePr>
        <p:xfrm>
          <a:off x="7227454" y="3649534"/>
          <a:ext cx="14073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369711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‘permission’, ‘duty’ and ‘prohibition’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96470"/>
              </p:ext>
            </p:extLst>
          </p:nvPr>
        </p:nvGraphicFramePr>
        <p:xfrm>
          <a:off x="7227454" y="2483674"/>
          <a:ext cx="201006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33"/>
                <a:gridCol w="100503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PolicyHasRule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18869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policy_uri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237520" y="2881749"/>
            <a:ext cx="74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3"/>
          </p:cNvCxnSpPr>
          <p:nvPr/>
        </p:nvCxnSpPr>
        <p:spPr>
          <a:xfrm flipH="1">
            <a:off x="5760393" y="3112185"/>
            <a:ext cx="146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0393" y="3333754"/>
            <a:ext cx="1467061" cy="7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5478"/>
              </p:ext>
            </p:extLst>
          </p:nvPr>
        </p:nvGraphicFramePr>
        <p:xfrm>
          <a:off x="2071081" y="3488268"/>
          <a:ext cx="17320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34"/>
                <a:gridCol w="866034"/>
              </a:tblGrid>
              <a:tr h="23528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action_uri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5" idx="3"/>
            <a:endCxn id="10" idx="1"/>
          </p:cNvCxnSpPr>
          <p:nvPr/>
        </p:nvCxnSpPr>
        <p:spPr>
          <a:xfrm flipV="1">
            <a:off x="3803149" y="3112185"/>
            <a:ext cx="834324" cy="76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58488"/>
              </p:ext>
            </p:extLst>
          </p:nvPr>
        </p:nvGraphicFramePr>
        <p:xfrm>
          <a:off x="4467593" y="4289614"/>
          <a:ext cx="15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06"/>
                <a:gridCol w="798906"/>
              </a:tblGrid>
              <a:tr h="17744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smtClean="0"/>
                        <a:t>uri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label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definition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 gridSpan="2"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preloaded with actions (there are a lot)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791705" y="4118925"/>
            <a:ext cx="675888" cy="52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537474" y="1801167"/>
            <a:ext cx="349728" cy="26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887202" y="2063881"/>
            <a:ext cx="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1537474" y="2841121"/>
            <a:ext cx="349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17250"/>
              </p:ext>
            </p:extLst>
          </p:nvPr>
        </p:nvGraphicFramePr>
        <p:xfrm>
          <a:off x="4556333" y="1401599"/>
          <a:ext cx="10291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02"/>
                <a:gridCol w="569094"/>
              </a:tblGrid>
              <a:tr h="227008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Party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uri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16243"/>
              </p:ext>
            </p:extLst>
          </p:nvPr>
        </p:nvGraphicFramePr>
        <p:xfrm>
          <a:off x="2152350" y="1412547"/>
          <a:ext cx="151130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6"/>
                <a:gridCol w="529936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RuleHasAssignor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party_uri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76311"/>
              </p:ext>
            </p:extLst>
          </p:nvPr>
        </p:nvGraphicFramePr>
        <p:xfrm>
          <a:off x="6706261" y="1378531"/>
          <a:ext cx="139865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25"/>
                <a:gridCol w="654627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RuleHasAssignee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party_uri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>
            <a:endCxn id="10" idx="1"/>
          </p:cNvCxnSpPr>
          <p:nvPr/>
        </p:nvCxnSpPr>
        <p:spPr>
          <a:xfrm>
            <a:off x="3663652" y="2063881"/>
            <a:ext cx="973821" cy="10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3"/>
          </p:cNvCxnSpPr>
          <p:nvPr/>
        </p:nvCxnSpPr>
        <p:spPr>
          <a:xfrm>
            <a:off x="3663652" y="1801167"/>
            <a:ext cx="89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758205" y="2022735"/>
            <a:ext cx="948056" cy="96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1"/>
          </p:cNvCxnSpPr>
          <p:nvPr/>
        </p:nvCxnSpPr>
        <p:spPr>
          <a:xfrm flipH="1">
            <a:off x="5585529" y="1767151"/>
            <a:ext cx="1120732" cy="3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6191" y="4762054"/>
            <a:ext cx="1456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Primary key</a:t>
            </a:r>
          </a:p>
          <a:p>
            <a:r>
              <a:rPr lang="en-AU" sz="1400" i="1" dirty="0" smtClean="0"/>
              <a:t>Foreign key</a:t>
            </a:r>
          </a:p>
          <a:p>
            <a:endParaRPr lang="en-AU" sz="1400" i="1" dirty="0" smtClean="0"/>
          </a:p>
          <a:p>
            <a:r>
              <a:rPr lang="en-AU" sz="1400" dirty="0" smtClean="0"/>
              <a:t>Foreign key reference</a:t>
            </a:r>
            <a:endParaRPr lang="en-AU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747104" y="5666972"/>
            <a:ext cx="81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58870"/>
              </p:ext>
            </p:extLst>
          </p:nvPr>
        </p:nvGraphicFramePr>
        <p:xfrm>
          <a:off x="7227454" y="5077834"/>
          <a:ext cx="1407392" cy="101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294569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94569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294569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‘licence’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2" idx="3"/>
          </p:cNvCxnSpPr>
          <p:nvPr/>
        </p:nvCxnSpPr>
        <p:spPr>
          <a:xfrm flipH="1">
            <a:off x="8634846" y="3260914"/>
            <a:ext cx="1345048" cy="232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1250" y="428625"/>
            <a:ext cx="6051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The purpose of the ‘Action’, ‘</a:t>
            </a:r>
            <a:r>
              <a:rPr lang="en-AU" sz="1100" dirty="0" err="1" smtClean="0"/>
              <a:t>PolicyType</a:t>
            </a:r>
            <a:r>
              <a:rPr lang="en-AU" sz="1100" dirty="0" smtClean="0"/>
              <a:t>’ and ‘</a:t>
            </a:r>
            <a:r>
              <a:rPr lang="en-AU" sz="1100" dirty="0" err="1" smtClean="0"/>
              <a:t>RuleType</a:t>
            </a:r>
            <a:r>
              <a:rPr lang="en-AU" sz="1100" dirty="0" smtClean="0"/>
              <a:t>’ tables are to restrict the allowed values in the </a:t>
            </a:r>
          </a:p>
          <a:p>
            <a:r>
              <a:rPr lang="en-AU" sz="1100" dirty="0"/>
              <a:t>t</a:t>
            </a:r>
            <a:r>
              <a:rPr lang="en-AU" sz="1100" dirty="0" smtClean="0"/>
              <a:t>ables which reference them with a foreign key.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0096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327</Words>
  <Application>Microsoft Office PowerPoint</Application>
  <PresentationFormat>Widescreen</PresentationFormat>
  <Paragraphs>163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Guillory, Laura (L&amp;W, Dutton Park)</cp:lastModifiedBy>
  <cp:revision>34</cp:revision>
  <dcterms:created xsi:type="dcterms:W3CDTF">2018-07-31T08:14:41Z</dcterms:created>
  <dcterms:modified xsi:type="dcterms:W3CDTF">2018-08-17T04:55:00Z</dcterms:modified>
</cp:coreProperties>
</file>