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71" autoAdjust="0"/>
    <p:restoredTop sz="94660"/>
  </p:normalViewPr>
  <p:slideViewPr>
    <p:cSldViewPr snapToGrid="0">
      <p:cViewPr>
        <p:scale>
          <a:sx n="100" d="100"/>
          <a:sy n="100" d="100"/>
        </p:scale>
        <p:origin x="-313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="" xmlns:a16="http://schemas.microsoft.com/office/drawing/2014/main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="" xmlns:a16="http://schemas.microsoft.com/office/drawing/2014/main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="" xmlns:a16="http://schemas.microsoft.com/office/drawing/2014/main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="" xmlns:a16="http://schemas.microsoft.com/office/drawing/2014/main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="" xmlns:a16="http://schemas.microsoft.com/office/drawing/2014/main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="" xmlns:a16="http://schemas.microsoft.com/office/drawing/2014/main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15868"/>
              </p:ext>
            </p:extLst>
          </p:nvPr>
        </p:nvGraphicFramePr>
        <p:xfrm>
          <a:off x="9979894" y="1153188"/>
          <a:ext cx="15575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90"/>
                <a:gridCol w="77879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 smtClean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uri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policy_id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int</a:t>
                      </a:r>
                      <a:endParaRPr lang="en-AU" sz="1100" i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02807"/>
              </p:ext>
            </p:extLst>
          </p:nvPr>
        </p:nvGraphicFramePr>
        <p:xfrm>
          <a:off x="9979894" y="2452501"/>
          <a:ext cx="1557580" cy="431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3"/>
                <a:gridCol w="567977"/>
              </a:tblGrid>
              <a:tr h="28748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 smtClean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0" smtClean="0"/>
                        <a:t>uri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 smtClean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type(license?)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legalcode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hasVersion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seeAlso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sameAs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created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64260"/>
              </p:ext>
            </p:extLst>
          </p:nvPr>
        </p:nvGraphicFramePr>
        <p:xfrm>
          <a:off x="4637473" y="2723565"/>
          <a:ext cx="112292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  <a:gridCol w="561460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type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  <a:endParaRPr lang="en-AU" sz="11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0047"/>
              </p:ext>
            </p:extLst>
          </p:nvPr>
        </p:nvGraphicFramePr>
        <p:xfrm>
          <a:off x="7227454" y="3649534"/>
          <a:ext cx="1407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369711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‘permission’, ‘duty’ and ‘prohibition’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1736"/>
              </p:ext>
            </p:extLst>
          </p:nvPr>
        </p:nvGraphicFramePr>
        <p:xfrm>
          <a:off x="7227454" y="2483674"/>
          <a:ext cx="201006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33"/>
                <a:gridCol w="10050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PolicyHasRule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8869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policy_id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37520" y="2881749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3"/>
          </p:cNvCxnSpPr>
          <p:nvPr/>
        </p:nvCxnSpPr>
        <p:spPr>
          <a:xfrm flipH="1">
            <a:off x="5760393" y="3112185"/>
            <a:ext cx="146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0393" y="3333754"/>
            <a:ext cx="1467061" cy="7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76628"/>
              </p:ext>
            </p:extLst>
          </p:nvPr>
        </p:nvGraphicFramePr>
        <p:xfrm>
          <a:off x="2071081" y="3488268"/>
          <a:ext cx="17320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4"/>
                <a:gridCol w="866034"/>
              </a:tblGrid>
              <a:tr h="23528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action_id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10" idx="1"/>
          </p:cNvCxnSpPr>
          <p:nvPr/>
        </p:nvCxnSpPr>
        <p:spPr>
          <a:xfrm flipV="1">
            <a:off x="3803149" y="3112185"/>
            <a:ext cx="834324" cy="7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28368"/>
              </p:ext>
            </p:extLst>
          </p:nvPr>
        </p:nvGraphicFramePr>
        <p:xfrm>
          <a:off x="4467593" y="4289614"/>
          <a:ext cx="1597812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06"/>
                <a:gridCol w="798906"/>
              </a:tblGrid>
              <a:tr h="17744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label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err="1" smtClean="0"/>
                        <a:t>uri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definition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 gridSpan="2"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preloaded with actions (there are a lot)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91705" y="4118925"/>
            <a:ext cx="675888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37474" y="2063881"/>
            <a:ext cx="34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87202" y="206388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1537474" y="2841121"/>
            <a:ext cx="34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48680"/>
              </p:ext>
            </p:extLst>
          </p:nvPr>
        </p:nvGraphicFramePr>
        <p:xfrm>
          <a:off x="4556333" y="1401599"/>
          <a:ext cx="102919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02"/>
                <a:gridCol w="569094"/>
              </a:tblGrid>
              <a:tr h="227008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Party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uri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01884"/>
              </p:ext>
            </p:extLst>
          </p:nvPr>
        </p:nvGraphicFramePr>
        <p:xfrm>
          <a:off x="2152350" y="1412547"/>
          <a:ext cx="15113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6"/>
                <a:gridCol w="529936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RuleHasAssignor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party_id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93489"/>
              </p:ext>
            </p:extLst>
          </p:nvPr>
        </p:nvGraphicFramePr>
        <p:xfrm>
          <a:off x="6706261" y="1378531"/>
          <a:ext cx="1398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25"/>
                <a:gridCol w="654627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RuleHasAssignee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party_id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10" idx="1"/>
          </p:cNvCxnSpPr>
          <p:nvPr/>
        </p:nvCxnSpPr>
        <p:spPr>
          <a:xfrm>
            <a:off x="3663652" y="2063881"/>
            <a:ext cx="973821" cy="10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  <a:endCxn id="53" idx="1"/>
          </p:cNvCxnSpPr>
          <p:nvPr/>
        </p:nvCxnSpPr>
        <p:spPr>
          <a:xfrm flipV="1">
            <a:off x="3663652" y="1790219"/>
            <a:ext cx="892681" cy="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58205" y="2022735"/>
            <a:ext cx="948056" cy="9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1"/>
            <a:endCxn id="53" idx="3"/>
          </p:cNvCxnSpPr>
          <p:nvPr/>
        </p:nvCxnSpPr>
        <p:spPr>
          <a:xfrm flipH="1">
            <a:off x="5585529" y="1767151"/>
            <a:ext cx="1120732" cy="2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191" y="4762054"/>
            <a:ext cx="1456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Primary key</a:t>
            </a:r>
          </a:p>
          <a:p>
            <a:r>
              <a:rPr lang="en-AU" sz="1400" i="1" dirty="0" smtClean="0"/>
              <a:t>Foreign key</a:t>
            </a:r>
          </a:p>
          <a:p>
            <a:endParaRPr lang="en-AU" sz="1400" i="1" dirty="0" smtClean="0"/>
          </a:p>
          <a:p>
            <a:r>
              <a:rPr lang="en-AU" sz="1400" dirty="0" smtClean="0"/>
              <a:t>Foreign key reference</a:t>
            </a:r>
            <a:endParaRPr lang="en-AU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47104" y="5666972"/>
            <a:ext cx="8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58870"/>
              </p:ext>
            </p:extLst>
          </p:nvPr>
        </p:nvGraphicFramePr>
        <p:xfrm>
          <a:off x="7227454" y="5077834"/>
          <a:ext cx="1407392" cy="101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294569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9456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294569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‘licence’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8634846" y="3488268"/>
            <a:ext cx="1345048" cy="209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1250" y="428625"/>
            <a:ext cx="6051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The purpose of the ‘Action’, ‘</a:t>
            </a:r>
            <a:r>
              <a:rPr lang="en-AU" sz="1100" dirty="0" err="1" smtClean="0"/>
              <a:t>PolicyType</a:t>
            </a:r>
            <a:r>
              <a:rPr lang="en-AU" sz="1100" dirty="0" smtClean="0"/>
              <a:t>’ and ‘</a:t>
            </a:r>
            <a:r>
              <a:rPr lang="en-AU" sz="1100" dirty="0" err="1" smtClean="0"/>
              <a:t>RuleType</a:t>
            </a:r>
            <a:r>
              <a:rPr lang="en-AU" sz="1100" dirty="0" smtClean="0"/>
              <a:t>’ tables are to restrict the allowed values in the </a:t>
            </a:r>
          </a:p>
          <a:p>
            <a:r>
              <a:rPr lang="en-AU" sz="1100" dirty="0"/>
              <a:t>t</a:t>
            </a:r>
            <a:r>
              <a:rPr lang="en-AU" sz="1100" dirty="0" smtClean="0"/>
              <a:t>ables which reference them with a foreign key.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0096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166</Words>
  <Application>Microsoft Office PowerPoint</Application>
  <PresentationFormat>Widescreen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Guillory, Laura (L&amp;W, Dutton Park)</cp:lastModifiedBy>
  <cp:revision>27</cp:revision>
  <dcterms:created xsi:type="dcterms:W3CDTF">2018-07-31T08:14:41Z</dcterms:created>
  <dcterms:modified xsi:type="dcterms:W3CDTF">2018-08-03T06:55:07Z</dcterms:modified>
</cp:coreProperties>
</file>