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44"/>
    <a:srgbClr val="E8B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xmlns="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81901"/>
              </p:ext>
            </p:extLst>
          </p:nvPr>
        </p:nvGraphicFramePr>
        <p:xfrm>
          <a:off x="2381813" y="825137"/>
          <a:ext cx="15831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Version: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See</a:t>
                      </a:r>
                      <a:r>
                        <a:rPr lang="en-AU" sz="1100" baseline="0" dirty="0" smtClean="0"/>
                        <a:t> Also: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Same As: string</a:t>
                      </a:r>
                      <a:r>
                        <a:rPr lang="en-AU" sz="1100" baseline="0" dirty="0" smtClean="0"/>
                        <a:t>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policy_exists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set_policy_attribute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get_all_policies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policy_has_rule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72901"/>
              </p:ext>
            </p:extLst>
          </p:nvPr>
        </p:nvGraphicFramePr>
        <p:xfrm>
          <a:off x="4583705" y="1686197"/>
          <a:ext cx="1802165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add_rule_to_policy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remove_rule_from_policy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get_rules_for_policy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get_all_rules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get_permitted_rule_types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get_policies_for_rule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err="1" smtClean="0"/>
                        <a:t>get_actions_for_rule</a:t>
                      </a:r>
                      <a:r>
                        <a:rPr lang="en-AU" sz="11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err="1" smtClean="0"/>
                        <a:t>rule_has_action</a:t>
                      </a:r>
                      <a:r>
                        <a:rPr lang="en-AU" sz="11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14686"/>
              </p:ext>
            </p:extLst>
          </p:nvPr>
        </p:nvGraphicFramePr>
        <p:xfrm>
          <a:off x="9654540" y="1686197"/>
          <a:ext cx="191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22"/>
              </a:tblGrid>
              <a:tr h="253729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create_party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delete_party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party_exists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get_rules_for_party</a:t>
                      </a:r>
                      <a:r>
                        <a:rPr lang="en-AU" sz="1100" baseline="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add_assignor_to_rule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remove_assignor_from_rule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rule_has_assignor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get_assignors_for_rule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add_assignee_to_rule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remove_assignee_from_rule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rule_has_assignee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get_assignees_for_rule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get_all_parties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get_party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88619"/>
              </p:ext>
            </p:extLst>
          </p:nvPr>
        </p:nvGraphicFramePr>
        <p:xfrm>
          <a:off x="7571003" y="114786"/>
          <a:ext cx="178405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Definition: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action_exists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add_action_to_rule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remove_action_from_rule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get_rules_using_action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get_policies_using_action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get_action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get_all_actions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957839" y="3409949"/>
            <a:ext cx="62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9973" y="313295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593" y="31329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85870" y="1884458"/>
            <a:ext cx="1183794" cy="73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738" y="259916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4892" y="17392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387560" y="401791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</a:t>
            </a:r>
            <a:endParaRPr lang="en-AU" sz="1200" dirty="0"/>
          </a:p>
        </p:txBody>
      </p:sp>
      <p:cxnSp>
        <p:nvCxnSpPr>
          <p:cNvPr id="5" name="Straight Arrow Connector 4"/>
          <p:cNvCxnSpPr>
            <a:stCxn id="10" idx="3"/>
            <a:endCxn id="11" idx="1"/>
          </p:cNvCxnSpPr>
          <p:nvPr/>
        </p:nvCxnSpPr>
        <p:spPr>
          <a:xfrm>
            <a:off x="6385870" y="3629297"/>
            <a:ext cx="326867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6738" y="374473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134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100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95712"/>
              </p:ext>
            </p:extLst>
          </p:nvPr>
        </p:nvGraphicFramePr>
        <p:xfrm>
          <a:off x="4637473" y="2723565"/>
          <a:ext cx="112292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label</a:t>
                      </a:r>
                      <a:endParaRPr lang="en-AU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text</a:t>
                      </a:r>
                      <a:endParaRPr lang="en-AU" sz="11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6470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788165" y="3111094"/>
            <a:ext cx="1439290" cy="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47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</p:cNvCxnSpPr>
          <p:nvPr/>
        </p:nvCxnSpPr>
        <p:spPr>
          <a:xfrm flipV="1">
            <a:off x="3803149" y="3112185"/>
            <a:ext cx="806552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92566"/>
              </p:ext>
            </p:extLst>
          </p:nvPr>
        </p:nvGraphicFramePr>
        <p:xfrm>
          <a:off x="4467593" y="4289614"/>
          <a:ext cx="15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2140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assignor_uri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70376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1"/>
                <a:gridCol w="443931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assignee_uri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3663652" y="2063881"/>
            <a:ext cx="973821" cy="103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88165" y="2022735"/>
            <a:ext cx="918096" cy="106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260914"/>
            <a:ext cx="1345048" cy="2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69538"/>
              </p:ext>
            </p:extLst>
          </p:nvPr>
        </p:nvGraphicFramePr>
        <p:xfrm>
          <a:off x="4467593" y="930883"/>
          <a:ext cx="12906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8"/>
                <a:gridCol w="517694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label</a:t>
                      </a:r>
                      <a:endParaRPr lang="en-AU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text</a:t>
                      </a:r>
                      <a:endParaRPr lang="en-AU" sz="11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comment</a:t>
                      </a:r>
                      <a:endParaRPr lang="en-AU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0" dirty="0" smtClean="0"/>
                        <a:t>text</a:t>
                      </a:r>
                      <a:endParaRPr lang="en-AU" sz="110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55" idx="1"/>
          </p:cNvCxnSpPr>
          <p:nvPr/>
        </p:nvCxnSpPr>
        <p:spPr>
          <a:xfrm flipH="1" flipV="1">
            <a:off x="5758205" y="1306212"/>
            <a:ext cx="948056" cy="4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4" idx="3"/>
          </p:cNvCxnSpPr>
          <p:nvPr/>
        </p:nvCxnSpPr>
        <p:spPr>
          <a:xfrm flipV="1">
            <a:off x="3663652" y="1297925"/>
            <a:ext cx="803941" cy="50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342</Words>
  <Application>Microsoft Office PowerPoint</Application>
  <PresentationFormat>Widescreen</PresentationFormat>
  <Paragraphs>170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54</cp:revision>
  <dcterms:created xsi:type="dcterms:W3CDTF">2018-07-31T08:14:41Z</dcterms:created>
  <dcterms:modified xsi:type="dcterms:W3CDTF">2018-11-09T01:40:10Z</dcterms:modified>
</cp:coreProperties>
</file>