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6B860-F701-4F8C-BB7C-D996D409FCC2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C7188-494E-4817-88FB-A068036D2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030-107B-4828-BF8E-D8230A9C9775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A606-F05F-4B5C-BF87-CCF6D4600475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6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E760-1AFC-4DDC-8275-050ACC704AC8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8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23FF-B17D-458C-8F79-7351776001E8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4513-CA69-41C5-B71D-FE576288C911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C4CC-A13D-4AB2-9770-7F47062F0972}" type="datetime1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63E-5081-46DB-B908-09DDEE754213}" type="datetime1">
              <a:rPr lang="en-GB" smtClean="0"/>
              <a:t>28/06/2019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54A7-0857-40E4-9B15-3FBF1F63A925}" type="datetime1">
              <a:rPr lang="en-GB" smtClean="0"/>
              <a:t>28/06/2019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CA22-E6F2-49CD-8B15-58992A4507CA}" type="datetime1">
              <a:rPr lang="en-GB" smtClean="0"/>
              <a:t>28/06/2019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60F-0C38-4953-846F-3DB257369E19}" type="datetime1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7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C1-D9B8-4A75-B465-F4BF1D9DEF10}" type="datetime1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1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C995-6F97-4060-A5A6-6A153A39540A}" type="datetime1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lb@bgs.ac.uk" TargetMode="External"/><Relationship Id="rId2" Type="http://schemas.openxmlformats.org/officeDocument/2006/relationships/hyperlink" Target="mailto:chrwil@bgd.ac.u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105" y="1661375"/>
            <a:ext cx="666464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The Python community at BGS</a:t>
            </a:r>
          </a:p>
          <a:p>
            <a:endParaRPr lang="en-GB" sz="3200" b="1" i="1" dirty="0" smtClean="0"/>
          </a:p>
          <a:p>
            <a:r>
              <a:rPr lang="en-GB" sz="3200" b="1" i="1" dirty="0" smtClean="0"/>
              <a:t>Who we are and what we do</a:t>
            </a:r>
            <a:endParaRPr lang="en-GB" sz="32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4" y="4043966"/>
            <a:ext cx="6081587" cy="20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105" y="1661375"/>
            <a:ext cx="275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Who we are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41321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5" y="1661375"/>
            <a:ext cx="280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Why Python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419517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5" y="1661375"/>
            <a:ext cx="3673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What do we do?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375610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5" y="1661375"/>
            <a:ext cx="592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Python applications at BGS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403208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5" y="1661375"/>
            <a:ext cx="60699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Get involved!</a:t>
            </a:r>
          </a:p>
          <a:p>
            <a:endParaRPr lang="en-GB" sz="4000" b="1" dirty="0"/>
          </a:p>
          <a:p>
            <a:r>
              <a:rPr lang="en-GB" sz="4000" i="1" dirty="0" smtClean="0"/>
              <a:t>Keyworth:</a:t>
            </a:r>
            <a:r>
              <a:rPr lang="en-GB" sz="4000" dirty="0" smtClean="0"/>
              <a:t> </a:t>
            </a:r>
            <a:r>
              <a:rPr lang="en-GB" sz="4000" dirty="0" smtClean="0">
                <a:hlinkClick r:id="rId2"/>
              </a:rPr>
              <a:t>chrwil@bgs.ac.uk</a:t>
            </a:r>
            <a:endParaRPr lang="en-GB" sz="4000" dirty="0" smtClean="0"/>
          </a:p>
          <a:p>
            <a:r>
              <a:rPr lang="en-GB" sz="4000" i="1" dirty="0" smtClean="0"/>
              <a:t>Edinburgh:</a:t>
            </a:r>
            <a:r>
              <a:rPr lang="en-GB" sz="4000" dirty="0" smtClean="0"/>
              <a:t> </a:t>
            </a:r>
            <a:r>
              <a:rPr lang="en-GB" sz="4000" dirty="0" smtClean="0">
                <a:hlinkClick r:id="rId3"/>
              </a:rPr>
              <a:t>colb@bgs.ac.uk</a:t>
            </a:r>
            <a:r>
              <a:rPr lang="en-GB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68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British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Chris</dc:creator>
  <cp:lastModifiedBy>Williams, Chris</cp:lastModifiedBy>
  <cp:revision>2</cp:revision>
  <dcterms:created xsi:type="dcterms:W3CDTF">2019-06-28T08:32:35Z</dcterms:created>
  <dcterms:modified xsi:type="dcterms:W3CDTF">2019-06-28T08:41:00Z</dcterms:modified>
</cp:coreProperties>
</file>