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6B860-F701-4F8C-BB7C-D996D409FCC2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C7188-494E-4817-88FB-A068036D2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46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blog/2017/09/06/incredible-growth-pyth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https://medium.com/@mindfiresolutions.usa/advantages-and-disadvantages-of-python-programming-language-fd0b394f2121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C7188-494E-4817-88FB-A068036D2CB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327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 </a:t>
            </a:r>
            <a:r>
              <a:rPr lang="en-GB" sz="1200" i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https://stackoverflow.blog/2017/09/06/incredible-growth-python/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C7188-494E-4817-88FB-A068036D2CB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49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9030-107B-4828-BF8E-D8230A9C9775}" type="datetime1">
              <a:rPr lang="en-GB" smtClean="0"/>
              <a:t>12/01/2021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4063-C2AE-4E89-8D20-1DDF7F859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15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A606-F05F-4B5C-BF87-CCF6D4600475}" type="datetime1">
              <a:rPr lang="en-GB" smtClean="0"/>
              <a:t>12/01/2021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4063-C2AE-4E89-8D20-1DDF7F859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76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E760-1AFC-4DDC-8275-050ACC704AC8}" type="datetime1">
              <a:rPr lang="en-GB" smtClean="0"/>
              <a:t>12/01/2021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4063-C2AE-4E89-8D20-1DDF7F859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87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23FF-B17D-458C-8F79-7351776001E8}" type="datetime1">
              <a:rPr lang="en-GB" smtClean="0"/>
              <a:t>12/01/2021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4063-C2AE-4E89-8D20-1DDF7F859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44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4513-CA69-41C5-B71D-FE576288C911}" type="datetime1">
              <a:rPr lang="en-GB" smtClean="0"/>
              <a:t>12/01/2021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4063-C2AE-4E89-8D20-1DDF7F859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73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C4CC-A13D-4AB2-9770-7F47062F0972}" type="datetime1">
              <a:rPr lang="en-GB" smtClean="0"/>
              <a:t>12/01/2021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4063-C2AE-4E89-8D20-1DDF7F859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44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C63E-5081-46DB-B908-09DDEE754213}" type="datetime1">
              <a:rPr lang="en-GB" smtClean="0"/>
              <a:t>12/01/2021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4063-C2AE-4E89-8D20-1DDF7F859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24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54A7-0857-40E4-9B15-3FBF1F63A925}" type="datetime1">
              <a:rPr lang="en-GB" smtClean="0"/>
              <a:t>12/01/2021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4063-C2AE-4E89-8D20-1DDF7F859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2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CA22-E6F2-49CD-8B15-58992A4507CA}" type="datetime1">
              <a:rPr lang="en-GB" smtClean="0"/>
              <a:t>12/01/2021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4063-C2AE-4E89-8D20-1DDF7F859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98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060F-0C38-4953-846F-3DB257369E19}" type="datetime1">
              <a:rPr lang="en-GB" smtClean="0"/>
              <a:t>12/01/2021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4063-C2AE-4E89-8D20-1DDF7F859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77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1FC1-D9B8-4A75-B465-F4BF1D9DEF10}" type="datetime1">
              <a:rPr lang="en-GB" smtClean="0"/>
              <a:t>12/01/2021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4063-C2AE-4E89-8D20-1DDF7F859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91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9C995-6F97-4060-A5A6-6A153A39540A}" type="datetime1">
              <a:rPr lang="en-GB" smtClean="0"/>
              <a:t>12/01/2021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94063-C2AE-4E89-8D20-1DDF7F859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17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cid:image001.png@01D524F6.F174DC2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0718" y="1661375"/>
            <a:ext cx="104392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The Python community at BGS</a:t>
            </a:r>
          </a:p>
          <a:p>
            <a:endParaRPr lang="en-GB" sz="3200" b="1" i="1" dirty="0"/>
          </a:p>
          <a:p>
            <a:r>
              <a:rPr lang="en-GB" sz="3600" dirty="0"/>
              <a:t>&gt; Who we are and what we do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554" y="4043966"/>
            <a:ext cx="6081587" cy="205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3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6945" y="1661375"/>
            <a:ext cx="976889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Who we are?</a:t>
            </a:r>
            <a:endParaRPr lang="en-GB" sz="3200" b="1" i="1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600" dirty="0"/>
              <a:t>Users of the Python programming language 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600" dirty="0"/>
              <a:t>Scientists/software developers/tinkerers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600" dirty="0"/>
              <a:t>Experienced developers </a:t>
            </a:r>
            <a:r>
              <a:rPr lang="en-GB" sz="3600" dirty="0">
                <a:sym typeface="Wingdings" panose="05000000000000000000" pitchFamily="2" charset="2"/>
              </a:rPr>
              <a:t></a:t>
            </a:r>
            <a:r>
              <a:rPr lang="en-GB" sz="3600" dirty="0"/>
              <a:t> complete beginners</a:t>
            </a:r>
          </a:p>
          <a:p>
            <a:endParaRPr lang="en-GB" sz="3200" dirty="0"/>
          </a:p>
          <a:p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13217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6933" y="1661375"/>
            <a:ext cx="7397794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Why Python?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600" dirty="0"/>
              <a:t>Easy to read – easy to collaborate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600" dirty="0"/>
              <a:t>Huge international user community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600" dirty="0"/>
              <a:t>Multiple extensions (packages)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600" dirty="0"/>
              <a:t>Geo-friendly (think ArcGIS, QGIS…)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600" dirty="0"/>
              <a:t>Growing usage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600" dirty="0"/>
              <a:t>A good “first language” 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9517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zgab33vy595fw5zq-zippykid.netdna-ssl.com/wp-content/uploads/2017/09/growth_major_languages-1-1024x87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945" y="174483"/>
            <a:ext cx="8677834" cy="64683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915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6926" y="1661375"/>
            <a:ext cx="889140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What do we do?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600" dirty="0"/>
              <a:t>Bring people together </a:t>
            </a:r>
            <a:r>
              <a:rPr lang="en-GB" sz="3600" dirty="0">
                <a:sym typeface="Wingdings" panose="05000000000000000000" pitchFamily="2" charset="2"/>
              </a:rPr>
              <a:t>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600" dirty="0">
                <a:sym typeface="Wingdings" panose="05000000000000000000" pitchFamily="2" charset="2"/>
              </a:rPr>
              <a:t>Provide a space for beginners to get started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600" dirty="0">
                <a:sym typeface="Wingdings" panose="05000000000000000000" pitchFamily="2" charset="2"/>
              </a:rPr>
              <a:t>Work through problems together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600" dirty="0">
                <a:sym typeface="Wingdings" panose="05000000000000000000" pitchFamily="2" charset="2"/>
              </a:rPr>
              <a:t>Expose people to new techniques 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600" dirty="0">
                <a:sym typeface="Wingdings" panose="05000000000000000000" pitchFamily="2" charset="2"/>
              </a:rPr>
              <a:t>Meet every few weeks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600" dirty="0">
                <a:sym typeface="Wingdings" panose="05000000000000000000" pitchFamily="2" charset="2"/>
              </a:rPr>
              <a:t>Very flexible in what we discuss</a:t>
            </a:r>
          </a:p>
        </p:txBody>
      </p:sp>
    </p:spTree>
    <p:extLst>
      <p:ext uri="{BB962C8B-B14F-4D97-AF65-F5344CB8AC3E}">
        <p14:creationId xmlns:p14="http://schemas.microsoft.com/office/powerpoint/2010/main" val="375610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40" y="0"/>
            <a:ext cx="5992858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99003" y="1661375"/>
            <a:ext cx="9937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Python applications at BGS</a:t>
            </a:r>
            <a:endParaRPr lang="en-GB" sz="3200" b="1" i="1" dirty="0"/>
          </a:p>
        </p:txBody>
      </p:sp>
      <p:pic>
        <p:nvPicPr>
          <p:cNvPr id="5" name="Picture 4" descr="cid:image001.png@01D524F6.F174DC20"/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574" y="3126232"/>
            <a:ext cx="3640394" cy="2751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288416" y="3233717"/>
            <a:ext cx="1691639" cy="136249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912" y="4760782"/>
            <a:ext cx="2808088" cy="2097218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62" y="-13344"/>
            <a:ext cx="4530236" cy="2840764"/>
          </a:xfrm>
          <a:prstGeom prst="rect">
            <a:avLst/>
          </a:prstGeom>
        </p:spPr>
      </p:pic>
      <p:sp>
        <p:nvSpPr>
          <p:cNvPr id="12" name="Arc 11"/>
          <p:cNvSpPr/>
          <p:nvPr/>
        </p:nvSpPr>
        <p:spPr>
          <a:xfrm rot="20971185" flipH="1">
            <a:off x="9912861" y="4205840"/>
            <a:ext cx="1073715" cy="1109882"/>
          </a:xfrm>
          <a:prstGeom prst="arc">
            <a:avLst/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5397" y="2699811"/>
            <a:ext cx="1680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Hazard product </a:t>
            </a:r>
          </a:p>
          <a:p>
            <a:pPr algn="ctr"/>
            <a:r>
              <a:rPr lang="en-GB" dirty="0"/>
              <a:t>development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24500" y="5878046"/>
            <a:ext cx="167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Remote sensing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89175" y="3378431"/>
            <a:ext cx="1609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Laboratory data analysis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78643" y="581238"/>
            <a:ext cx="1609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Analysing climate records</a:t>
            </a:r>
          </a:p>
        </p:txBody>
      </p:sp>
    </p:spTree>
    <p:extLst>
      <p:ext uri="{BB962C8B-B14F-4D97-AF65-F5344CB8AC3E}">
        <p14:creationId xmlns:p14="http://schemas.microsoft.com/office/powerpoint/2010/main" val="4032084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5657</TotalTime>
  <Words>144</Words>
  <Application>Microsoft Office PowerPoint</Application>
  <PresentationFormat>Widescreen</PresentationFormat>
  <Paragraphs>31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British Geological Survey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Williams, Chris</dc:creator>
  <cp:lastModifiedBy>Williams, Chris</cp:lastModifiedBy>
  <cp:revision>11</cp:revision>
  <dcterms:created xsi:type="dcterms:W3CDTF">2019-06-28T08:32:35Z</dcterms:created>
  <dcterms:modified xsi:type="dcterms:W3CDTF">2021-01-12T10:18:00Z</dcterms:modified>
</cp:coreProperties>
</file>