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FB81-BA4C-4999-B4F5-47A5D7019D17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2E68-2061-4EC4-B5ED-A75BA157D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11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FB81-BA4C-4999-B4F5-47A5D7019D17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2E68-2061-4EC4-B5ED-A75BA157D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52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FB81-BA4C-4999-B4F5-47A5D7019D17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2E68-2061-4EC4-B5ED-A75BA157D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23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FB81-BA4C-4999-B4F5-47A5D7019D17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2E68-2061-4EC4-B5ED-A75BA157D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00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FB81-BA4C-4999-B4F5-47A5D7019D17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2E68-2061-4EC4-B5ED-A75BA157D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03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FB81-BA4C-4999-B4F5-47A5D7019D17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2E68-2061-4EC4-B5ED-A75BA157D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18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FB81-BA4C-4999-B4F5-47A5D7019D17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2E68-2061-4EC4-B5ED-A75BA157D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05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FB81-BA4C-4999-B4F5-47A5D7019D17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2E68-2061-4EC4-B5ED-A75BA157D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97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FB81-BA4C-4999-B4F5-47A5D7019D17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2E68-2061-4EC4-B5ED-A75BA157D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94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FB81-BA4C-4999-B4F5-47A5D7019D17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2E68-2061-4EC4-B5ED-A75BA157D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00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FB81-BA4C-4999-B4F5-47A5D7019D17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2E68-2061-4EC4-B5ED-A75BA157D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75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6FB81-BA4C-4999-B4F5-47A5D7019D17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02E68-2061-4EC4-B5ED-A75BA157D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07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wosad.github.io/whyr_19/workshop/#1" TargetMode="External"/><Relationship Id="rId7" Type="http://schemas.openxmlformats.org/officeDocument/2006/relationships/hyperlink" Target="https://teams.microsoft.com/l/channel/19%3a944853b8b00e43638fed7e248eca716a%40thread.skype/Discuss%2520R?groupId=986a7d3d-501a-4b2c-b8f5-5be979296946&amp;tenantId=b311db95-32ad-438f-a101-7ba061712a4e" TargetMode="External"/><Relationship Id="rId2" Type="http://schemas.openxmlformats.org/officeDocument/2006/relationships/hyperlink" Target="https://nowosad.github.io/whyr_19/#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\\kwsan\Workspace\teams\Base_Prod\TerrainDerivatives\Training\data_discovery_and_IO__R" TargetMode="External"/><Relationship Id="rId5" Type="http://schemas.openxmlformats.org/officeDocument/2006/relationships/hyperlink" Target="https://www.maths.lancs.ac.uk/~rowlings/Teaching/UseR2012/cheatsheet.html" TargetMode="External"/><Relationship Id="rId4" Type="http://schemas.openxmlformats.org/officeDocument/2006/relationships/hyperlink" Target="https://geocompr.robinlovelace.ne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ritishgeologicalsurvey.github.io/" TargetMode="External"/><Relationship Id="rId2" Type="http://schemas.openxmlformats.org/officeDocument/2006/relationships/hyperlink" Target="http://britgeopeople.blogspo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eams.microsoft.com/l/file/198963DA-508C-4FD5-B396-899052099CDE?tenantId=b311db95-32ad-438f-a101-7ba061712a4e&amp;fileType=docx&amp;objectUrl=https%3A%2F%2Fnercacuk.sharepoint.com%2Fsites%2FO365bgsdataproductsandapplications%2FShared%20Documents%2FDiscuss%20BGS%20GitHub%2FBGS%20GitHub%20Technical%20Blog%20Topics.docx&amp;baseUrl=https%3A%2F%2Fnercacuk.sharepoint.com%2Fsites%2FO365bgsdataproductsandapplications&amp;serviceName=teams&amp;threadId=19:39326b3e4b9e4faeb0a59e6dba1b20be@thread.skype&amp;groupId=986a7d3d-501a-4b2c-b8f5-5be97929694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24228" y="0"/>
            <a:ext cx="13116228" cy="7029478"/>
            <a:chOff x="-1681314" y="4858981"/>
            <a:chExt cx="13116228" cy="702947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81314" y="4858981"/>
              <a:ext cx="13116228" cy="7029477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-1681314" y="4858982"/>
              <a:ext cx="13116228" cy="702947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  <a:lumMod val="0"/>
                    <a:lumOff val="100000"/>
                  </a:schemeClr>
                </a:gs>
                <a:gs pos="50000">
                  <a:schemeClr val="accent1">
                    <a:lumMod val="45000"/>
                    <a:lumOff val="55000"/>
                    <a:alpha val="83000"/>
                  </a:schemeClr>
                </a:gs>
                <a:gs pos="83000">
                  <a:schemeClr val="accent1">
                    <a:lumMod val="45000"/>
                    <a:lumOff val="55000"/>
                    <a:alpha val="92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2661"/>
            <a:ext cx="9144000" cy="2387600"/>
          </a:xfrm>
        </p:spPr>
        <p:txBody>
          <a:bodyPr/>
          <a:lstStyle/>
          <a:p>
            <a:pPr algn="l"/>
            <a:r>
              <a:rPr lang="en-GB" b="1" dirty="0" smtClean="0"/>
              <a:t>R for geospatial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4990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Useful links and further reading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 smtClean="0"/>
              <a:t>The Landscape Of Spatial Data Analysis In R</a:t>
            </a:r>
            <a:r>
              <a:rPr lang="en-GB" dirty="0" smtClean="0"/>
              <a:t>:  </a:t>
            </a:r>
            <a:r>
              <a:rPr lang="en-GB" dirty="0" smtClean="0">
                <a:hlinkClick r:id="rId2"/>
              </a:rPr>
              <a:t>https://nowosad.github.io/whyr_19/#1</a:t>
            </a:r>
            <a:endParaRPr lang="en-GB" dirty="0" smtClean="0"/>
          </a:p>
          <a:p>
            <a:r>
              <a:rPr lang="en-GB" b="1" dirty="0" smtClean="0"/>
              <a:t>Basics of Spatial Data Analysis</a:t>
            </a:r>
            <a:r>
              <a:rPr lang="en-GB" dirty="0" smtClean="0"/>
              <a:t>: </a:t>
            </a:r>
            <a:r>
              <a:rPr lang="en-GB" dirty="0" smtClean="0">
                <a:hlinkClick r:id="rId3"/>
              </a:rPr>
              <a:t>https://nowosad.github.io/whyr_19/workshop/#1</a:t>
            </a:r>
            <a:r>
              <a:rPr lang="en-GB" dirty="0" smtClean="0"/>
              <a:t> </a:t>
            </a:r>
          </a:p>
          <a:p>
            <a:r>
              <a:rPr lang="en-GB" b="1" dirty="0" err="1" smtClean="0"/>
              <a:t>Geocomputation</a:t>
            </a:r>
            <a:r>
              <a:rPr lang="en-GB" b="1" dirty="0" smtClean="0"/>
              <a:t> with R:</a:t>
            </a:r>
            <a:r>
              <a:rPr lang="en-GB" dirty="0" smtClean="0"/>
              <a:t> </a:t>
            </a:r>
            <a:r>
              <a:rPr lang="en-GB" dirty="0" smtClean="0">
                <a:hlinkClick r:id="rId4"/>
              </a:rPr>
              <a:t>https://geocompr.robinlovelace.net</a:t>
            </a:r>
            <a:r>
              <a:rPr lang="en-GB" dirty="0" smtClean="0"/>
              <a:t> </a:t>
            </a:r>
          </a:p>
          <a:p>
            <a:r>
              <a:rPr lang="en-GB" b="1" dirty="0" smtClean="0"/>
              <a:t>R spatial cheat sheet:</a:t>
            </a:r>
            <a:r>
              <a:rPr lang="en-GB" dirty="0" smtClean="0"/>
              <a:t> </a:t>
            </a:r>
            <a:r>
              <a:rPr lang="en-GB" dirty="0" smtClean="0">
                <a:hlinkClick r:id="rId5"/>
              </a:rPr>
              <a:t>https://www.maths.lancs.ac.uk/~rowlings/Teaching/UseR2012/cheatsheet.html</a:t>
            </a:r>
            <a:endParaRPr lang="en-GB" dirty="0" smtClean="0"/>
          </a:p>
          <a:p>
            <a:r>
              <a:rPr lang="en-GB" b="1" dirty="0" smtClean="0"/>
              <a:t>Internal BGS materials: </a:t>
            </a:r>
            <a:r>
              <a:rPr lang="en-GB" dirty="0" smtClean="0">
                <a:hlinkClick r:id="rId6" action="ppaction://hlinkfile"/>
              </a:rPr>
              <a:t>W:\teams\Base_Prod\TerrainDerivatives\Training\data_discovery_and_IO__R</a:t>
            </a:r>
            <a:endParaRPr lang="en-GB" dirty="0" smtClean="0"/>
          </a:p>
          <a:p>
            <a:r>
              <a:rPr lang="en-GB" b="1" dirty="0" smtClean="0"/>
              <a:t>BGS MS Teams R channel: </a:t>
            </a:r>
            <a:r>
              <a:rPr lang="en-GB" dirty="0" smtClean="0">
                <a:hlinkClick r:id="rId7"/>
              </a:rPr>
              <a:t>https://teams.microsoft.com/l/channel/19%3a944853b8b00e43638fed7e248eca716a%40thread.skype/Discuss%2520R?groupId=986a7d3d-501a-4b2c-b8f5-5be979296946&amp;tenantId=b311db95-32ad-438f-a101-7ba061712a4e</a:t>
            </a: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01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BGS Tech blog	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New space for more technical posts</a:t>
            </a:r>
          </a:p>
          <a:p>
            <a:r>
              <a:rPr lang="en-GB" dirty="0" smtClean="0"/>
              <a:t>Separate to BGS </a:t>
            </a:r>
            <a:r>
              <a:rPr lang="en-GB" dirty="0" err="1" smtClean="0"/>
              <a:t>Geoblogy</a:t>
            </a:r>
            <a:r>
              <a:rPr lang="en-GB" dirty="0" smtClean="0"/>
              <a:t>: </a:t>
            </a:r>
            <a:r>
              <a:rPr lang="en-GB" dirty="0" smtClean="0">
                <a:hlinkClick r:id="rId2"/>
              </a:rPr>
              <a:t>http://britgeopeople.blogspot.com/</a:t>
            </a:r>
            <a:endParaRPr lang="en-GB" dirty="0" smtClean="0">
              <a:hlinkClick r:id="rId3"/>
            </a:endParaRPr>
          </a:p>
          <a:p>
            <a:r>
              <a:rPr lang="en-GB" u="sng" dirty="0" smtClean="0">
                <a:hlinkClick r:id="rId3"/>
              </a:rPr>
              <a:t>https</a:t>
            </a:r>
            <a:r>
              <a:rPr lang="en-GB" u="sng" dirty="0">
                <a:hlinkClick r:id="rId3"/>
              </a:rPr>
              <a:t>://britishgeologicalsurvey.github.io</a:t>
            </a:r>
            <a:r>
              <a:rPr lang="en-GB" u="sng" dirty="0" smtClean="0">
                <a:hlinkClick r:id="rId3"/>
              </a:rPr>
              <a:t>/</a:t>
            </a:r>
            <a:endParaRPr lang="en-GB" u="sng" dirty="0" smtClean="0"/>
          </a:p>
          <a:p>
            <a:r>
              <a:rPr lang="en-GB" u="sng" dirty="0" smtClean="0"/>
              <a:t>We need content!</a:t>
            </a:r>
          </a:p>
          <a:p>
            <a:r>
              <a:rPr lang="en-GB" dirty="0" smtClean="0"/>
              <a:t>~300 words</a:t>
            </a:r>
            <a:endParaRPr lang="en-GB" dirty="0"/>
          </a:p>
          <a:p>
            <a:r>
              <a:rPr lang="en-GB" dirty="0" smtClean="0"/>
              <a:t>Doesn’t have to be a finished product</a:t>
            </a:r>
          </a:p>
          <a:p>
            <a:r>
              <a:rPr lang="en-GB" dirty="0" smtClean="0"/>
              <a:t>Think </a:t>
            </a:r>
            <a:r>
              <a:rPr lang="en-GB" dirty="0" err="1" smtClean="0"/>
              <a:t>nano</a:t>
            </a:r>
            <a:r>
              <a:rPr lang="en-GB" dirty="0" smtClean="0"/>
              <a:t> presentations as a blog</a:t>
            </a:r>
          </a:p>
          <a:p>
            <a:r>
              <a:rPr lang="en-GB" dirty="0" smtClean="0"/>
              <a:t>Can be current thoughts, areas of development, tech interest etc.</a:t>
            </a:r>
          </a:p>
          <a:p>
            <a:r>
              <a:rPr lang="en-GB" dirty="0" smtClean="0"/>
              <a:t>Will be check prior to publication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509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BGS Tech blog	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Document of ideas and categories: </a:t>
            </a:r>
            <a:r>
              <a:rPr lang="en-GB" u="sng" dirty="0">
                <a:hlinkClick r:id="rId2"/>
              </a:rPr>
              <a:t>https://teams.microsoft.com/l/file/198963DA-508C-4FD5-B396-899052099CDE?tenantId=b311db95-32ad-438f-a101-7ba061712a4e&amp;fileType=docx&amp;objectUrl=https%3A%2F%2Fnercacuk.sharepoint.com%2Fsites%2FO365bgsdataproductsandapplications%2FShared%20Documents%2FDiscuss%20BGS%20GitHub%2FBGS%20GitHub%20Technical%20Blog%20Topics.docx&amp;baseUrl=https%3A%2F%2Fnercacuk.sharepoint.com%2Fsites%2FO365bgsdataproductsandapplications&amp;serviceName=teams&amp;threadId=19:39326b3e4b9e4faeb0a59e6dba1b20be@thread.skype&amp;groupId=986a7d3d-501a-4b2c-b8f5-5be979296946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67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61041</TotalTime>
  <Words>141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 for geospatial</vt:lpstr>
      <vt:lpstr>Useful links and further reading</vt:lpstr>
      <vt:lpstr>BGS Tech blog </vt:lpstr>
      <vt:lpstr>BGS Tech blog </vt:lpstr>
    </vt:vector>
  </TitlesOfParts>
  <Company>The British Geological Survey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geospatial</dc:title>
  <dc:creator>Williams, Chris</dc:creator>
  <cp:lastModifiedBy>Williams, Chris</cp:lastModifiedBy>
  <cp:revision>5</cp:revision>
  <dcterms:created xsi:type="dcterms:W3CDTF">2019-10-08T07:14:14Z</dcterms:created>
  <dcterms:modified xsi:type="dcterms:W3CDTF">2019-11-20T15:35:51Z</dcterms:modified>
</cp:coreProperties>
</file>