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67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79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5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5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8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0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5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2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B5E4-5B48-437B-A4B9-AB8CB2C490D0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5E37-F49B-44EF-8E70-2CE1A8001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55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1/Getting-Started-Git-Basics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raining@bgs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32431" y="1809719"/>
            <a:ext cx="5459569" cy="5048281"/>
            <a:chOff x="6732431" y="1809719"/>
            <a:chExt cx="5459569" cy="50482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431" y="1809719"/>
              <a:ext cx="5459569" cy="504828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174108" y="6373900"/>
              <a:ext cx="472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95000"/>
                    </a:schemeClr>
                  </a:solidFill>
                </a:rPr>
                <a:t>http://clipart-library.com/clipart/zTX5yRByc.htm</a:t>
              </a:r>
              <a:endParaRPr lang="en-GB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659" y="31099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Streamlining development for analysis, research and product development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37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Why is this important?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Reproducibility </a:t>
            </a:r>
          </a:p>
          <a:p>
            <a:r>
              <a:rPr lang="en-GB" sz="3600" dirty="0" smtClean="0"/>
              <a:t>Transparency</a:t>
            </a:r>
          </a:p>
          <a:p>
            <a:r>
              <a:rPr lang="en-GB" sz="3600" dirty="0" smtClean="0"/>
              <a:t>Legacy</a:t>
            </a:r>
          </a:p>
          <a:p>
            <a:r>
              <a:rPr lang="en-GB" sz="3600" dirty="0" smtClean="0"/>
              <a:t>Accessibility</a:t>
            </a:r>
          </a:p>
          <a:p>
            <a:r>
              <a:rPr lang="en-GB" sz="3600" dirty="0" smtClean="0"/>
              <a:t>Time travel for when you screw up</a:t>
            </a:r>
          </a:p>
          <a:p>
            <a:r>
              <a:rPr lang="en-GB" sz="3600" dirty="0" smtClean="0"/>
              <a:t>Collaboration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379323" y="1366431"/>
            <a:ext cx="4260718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Research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Analysis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Product development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/>
              <a:t>Team working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34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are we talking about?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Foundations are from software </a:t>
            </a:r>
            <a:r>
              <a:rPr lang="en-GB" dirty="0" err="1" smtClean="0"/>
              <a:t>develpment</a:t>
            </a:r>
            <a:endParaRPr lang="en-GB" dirty="0" smtClean="0"/>
          </a:p>
          <a:p>
            <a:r>
              <a:rPr lang="en-GB" dirty="0" smtClean="0"/>
              <a:t>Version control – keep track of what you’ve got and what version it is</a:t>
            </a:r>
          </a:p>
          <a:p>
            <a:r>
              <a:rPr lang="en-GB" dirty="0" smtClean="0"/>
              <a:t>Lots of options – Git, Subversion, </a:t>
            </a:r>
            <a:r>
              <a:rPr lang="en-GB" dirty="0" err="1" smtClean="0"/>
              <a:t>BitBucket</a:t>
            </a:r>
            <a:r>
              <a:rPr lang="en-GB" dirty="0" smtClean="0"/>
              <a:t> etc.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4" y="3770096"/>
            <a:ext cx="1883535" cy="1255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32" y="5093254"/>
            <a:ext cx="3911086" cy="1449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9" r="29644"/>
          <a:stretch/>
        </p:blipFill>
        <p:spPr>
          <a:xfrm>
            <a:off x="4229638" y="3333901"/>
            <a:ext cx="1300766" cy="1542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42" y="4651918"/>
            <a:ext cx="2387958" cy="1428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91462"/>
            <a:ext cx="2226319" cy="3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200" cy="1325563"/>
          </a:xfrm>
        </p:spPr>
        <p:txBody>
          <a:bodyPr/>
          <a:lstStyle/>
          <a:p>
            <a:r>
              <a:rPr lang="en-GB" b="1" dirty="0" smtClean="0"/>
              <a:t>Don’t drown in it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Git is the underlying software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is the </a:t>
            </a:r>
            <a:r>
              <a:rPr lang="en-GB" dirty="0" err="1" smtClean="0"/>
              <a:t>facebook</a:t>
            </a:r>
            <a:r>
              <a:rPr lang="en-GB" dirty="0" smtClean="0"/>
              <a:t> of Git</a:t>
            </a:r>
          </a:p>
          <a:p>
            <a:r>
              <a:rPr lang="en-GB" dirty="0" err="1" smtClean="0"/>
              <a:t>Gitlab</a:t>
            </a:r>
            <a:r>
              <a:rPr lang="en-GB" dirty="0" smtClean="0"/>
              <a:t> is the more beefed up version of </a:t>
            </a:r>
            <a:r>
              <a:rPr lang="en-GB" dirty="0" err="1" smtClean="0"/>
              <a:t>Github</a:t>
            </a:r>
            <a:r>
              <a:rPr lang="en-GB" dirty="0" smtClean="0"/>
              <a:t> – generally less open</a:t>
            </a:r>
          </a:p>
          <a:p>
            <a:r>
              <a:rPr lang="en-GB" dirty="0" smtClean="0"/>
              <a:t>Git commands all the same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Accept the learning curve – </a:t>
            </a:r>
          </a:p>
          <a:p>
            <a:pPr marL="0" indent="0" algn="ctr">
              <a:buNone/>
            </a:pPr>
            <a:r>
              <a:rPr lang="en-GB" b="1" dirty="0" smtClean="0"/>
              <a:t>do a course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09" y="365125"/>
            <a:ext cx="4276891" cy="6195013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2840328" y="4632357"/>
            <a:ext cx="643943" cy="60041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-Point Star 5"/>
          <p:cNvSpPr/>
          <p:nvPr/>
        </p:nvSpPr>
        <p:spPr>
          <a:xfrm>
            <a:off x="4366191" y="5667968"/>
            <a:ext cx="643943" cy="60041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5-Point Star 6"/>
          <p:cNvSpPr/>
          <p:nvPr/>
        </p:nvSpPr>
        <p:spPr>
          <a:xfrm>
            <a:off x="2943360" y="6029482"/>
            <a:ext cx="643943" cy="60041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5-Point Star 7"/>
          <p:cNvSpPr/>
          <p:nvPr/>
        </p:nvSpPr>
        <p:spPr>
          <a:xfrm>
            <a:off x="1343176" y="5661808"/>
            <a:ext cx="643943" cy="600411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88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Keeping it simple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have to worry about branching, forking, merging </a:t>
            </a:r>
          </a:p>
          <a:p>
            <a:endParaRPr lang="en-GB" dirty="0" smtClean="0"/>
          </a:p>
          <a:p>
            <a:r>
              <a:rPr lang="en-GB" dirty="0" smtClean="0"/>
              <a:t>Keep it basic – get your code there and learn as you go</a:t>
            </a:r>
          </a:p>
          <a:p>
            <a:r>
              <a:rPr lang="en-GB" dirty="0" smtClean="0"/>
              <a:t>Start every project with a dedicated folder that is your “git repo”</a:t>
            </a:r>
          </a:p>
          <a:p>
            <a:endParaRPr lang="en-GB" dirty="0"/>
          </a:p>
          <a:p>
            <a:r>
              <a:rPr lang="en-GB" dirty="0" smtClean="0"/>
              <a:t>Every folder should have a README</a:t>
            </a:r>
          </a:p>
        </p:txBody>
      </p:sp>
    </p:spTree>
    <p:extLst>
      <p:ext uri="{BB962C8B-B14F-4D97-AF65-F5344CB8AC3E}">
        <p14:creationId xmlns:p14="http://schemas.microsoft.com/office/powerpoint/2010/main" val="301971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ERCG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https://kwvmxgit.ad.nerc.ac.uk/chrwil/ercg-emergency-service-datasets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69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Toprock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https://kwvmxgit.ad.nerc.ac.uk/chrwil/toprock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5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Next steps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Software carpentry git course: </a:t>
            </a:r>
          </a:p>
          <a:p>
            <a:pPr marL="457200" lvl="1" indent="0">
              <a:buNone/>
            </a:pPr>
            <a:r>
              <a:rPr lang="en-GB" dirty="0" smtClean="0">
                <a:hlinkClick r:id="rId2"/>
              </a:rPr>
              <a:t>https://swcarpentry.github.io/git-novice/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Git basics</a:t>
            </a:r>
          </a:p>
          <a:p>
            <a:pPr marL="457200" lvl="1" indent="0">
              <a:buNone/>
            </a:pPr>
            <a:r>
              <a:rPr lang="en-GB" dirty="0" smtClean="0">
                <a:hlinkClick r:id="rId3"/>
              </a:rPr>
              <a:t>https://git-scm.com/book/en/v1/Getting-Started-Git-Basics</a:t>
            </a:r>
            <a:r>
              <a:rPr lang="en-GB" dirty="0" smtClean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Also a BGS course – if interested, get signed up through </a:t>
            </a:r>
            <a:r>
              <a:rPr lang="en-GB" dirty="0" smtClean="0">
                <a:hlinkClick r:id="rId4"/>
              </a:rPr>
              <a:t>training@bgs.ac.uk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Ask around too – loads of people here at BGS are using it already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39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Streamlining development for analysis, research and product development</vt:lpstr>
      <vt:lpstr>Why is this important?</vt:lpstr>
      <vt:lpstr>What are we talking about?</vt:lpstr>
      <vt:lpstr>Don’t drown in it</vt:lpstr>
      <vt:lpstr>Keeping it simple</vt:lpstr>
      <vt:lpstr>Example: ERCG dataset</vt:lpstr>
      <vt:lpstr>Example: Toprock</vt:lpstr>
      <vt:lpstr>Next steps</vt:lpstr>
    </vt:vector>
  </TitlesOfParts>
  <Company>The British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development for analysis, research and product development</dc:title>
  <dc:creator>Williams, Chris</dc:creator>
  <cp:lastModifiedBy>Williams, Chris</cp:lastModifiedBy>
  <cp:revision>4</cp:revision>
  <dcterms:created xsi:type="dcterms:W3CDTF">2019-11-20T12:46:36Z</dcterms:created>
  <dcterms:modified xsi:type="dcterms:W3CDTF">2019-11-20T13:58:08Z</dcterms:modified>
</cp:coreProperties>
</file>