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80" r:id="rId4"/>
    <p:sldId id="281" r:id="rId5"/>
    <p:sldId id="282" r:id="rId6"/>
    <p:sldId id="283" r:id="rId7"/>
    <p:sldId id="306" r:id="rId8"/>
    <p:sldId id="284" r:id="rId9"/>
    <p:sldId id="287" r:id="rId10"/>
    <p:sldId id="289" r:id="rId11"/>
    <p:sldId id="290" r:id="rId12"/>
    <p:sldId id="291" r:id="rId13"/>
    <p:sldId id="292" r:id="rId14"/>
    <p:sldId id="293" r:id="rId15"/>
    <p:sldId id="303" r:id="rId16"/>
    <p:sldId id="304" r:id="rId17"/>
    <p:sldId id="295" r:id="rId18"/>
    <p:sldId id="294" r:id="rId19"/>
    <p:sldId id="297" r:id="rId20"/>
    <p:sldId id="298" r:id="rId21"/>
    <p:sldId id="307" r:id="rId22"/>
    <p:sldId id="308" r:id="rId23"/>
    <p:sldId id="27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085A0-C5F1-D142-9374-0166ADFFD440}" v="2501" dt="2018-07-17T07:09:3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9766" autoAdjust="0"/>
  </p:normalViewPr>
  <p:slideViewPr>
    <p:cSldViewPr snapToGrid="0">
      <p:cViewPr varScale="1">
        <p:scale>
          <a:sx n="120" d="100"/>
          <a:sy n="120" d="100"/>
        </p:scale>
        <p:origin x="154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Curmi" userId="S::axel.curmi.a100445@mcast.edu.mt::1b8d9e5a-7975-4446-a78c-1544dba7cf7a" providerId="AD" clId="Web-{0C055F75-1637-21E3-7943-E3829F5F0137}"/>
    <pc:docChg chg="modSld">
      <pc:chgData name="Axel Curmi" userId="S::axel.curmi.a100445@mcast.edu.mt::1b8d9e5a-7975-4446-a78c-1544dba7cf7a" providerId="AD" clId="Web-{0C055F75-1637-21E3-7943-E3829F5F0137}" dt="2018-09-27T13:24:24.083" v="13"/>
      <pc:docMkLst>
        <pc:docMk/>
      </pc:docMkLst>
      <pc:sldChg chg="modSp">
        <pc:chgData name="Axel Curmi" userId="S::axel.curmi.a100445@mcast.edu.mt::1b8d9e5a-7975-4446-a78c-1544dba7cf7a" providerId="AD" clId="Web-{0C055F75-1637-21E3-7943-E3829F5F0137}" dt="2018-09-27T13:24:24.083" v="13"/>
        <pc:sldMkLst>
          <pc:docMk/>
          <pc:sldMk cId="17168488" sldId="281"/>
        </pc:sldMkLst>
        <pc:graphicFrameChg chg="modGraphic">
          <ac:chgData name="Axel Curmi" userId="S::axel.curmi.a100445@mcast.edu.mt::1b8d9e5a-7975-4446-a78c-1544dba7cf7a" providerId="AD" clId="Web-{0C055F75-1637-21E3-7943-E3829F5F0137}" dt="2018-09-27T13:24:24.083" v="13"/>
          <ac:graphicFrameMkLst>
            <pc:docMk/>
            <pc:sldMk cId="17168488" sldId="281"/>
            <ac:graphicFrameMk id="2" creationId="{3ABF4AEA-F1E8-5B4F-B963-4776F2C594C6}"/>
          </ac:graphicFrameMkLst>
        </pc:graphicFrameChg>
      </pc:sldChg>
    </pc:docChg>
  </pc:docChgLst>
  <pc:docChgLst>
    <pc:chgData name="Frankie Inguanez" userId="53a3cfbd-387a-419b-b633-6347d1690fd8" providerId="ADAL" clId="{3D3085A0-C5F1-D142-9374-0166ADFFD440}"/>
    <pc:docChg chg="undo custSel addSld delSld modSld sldOrd">
      <pc:chgData name="Frankie Inguanez" userId="53a3cfbd-387a-419b-b633-6347d1690fd8" providerId="ADAL" clId="{3D3085A0-C5F1-D142-9374-0166ADFFD440}" dt="2018-07-17T07:09:37.082" v="2498" actId="20577"/>
      <pc:docMkLst>
        <pc:docMk/>
      </pc:docMkLst>
      <pc:sldChg chg="addSp modSp">
        <pc:chgData name="Frankie Inguanez" userId="53a3cfbd-387a-419b-b633-6347d1690fd8" providerId="ADAL" clId="{3D3085A0-C5F1-D142-9374-0166ADFFD440}" dt="2018-07-10T09:14:45.766" v="556"/>
        <pc:sldMkLst>
          <pc:docMk/>
          <pc:sldMk cId="0" sldId="256"/>
        </pc:sldMkLst>
        <pc:spChg chg="mod">
          <ac:chgData name="Frankie Inguanez" userId="53a3cfbd-387a-419b-b633-6347d1690fd8" providerId="ADAL" clId="{3D3085A0-C5F1-D142-9374-0166ADFFD440}" dt="2018-07-10T09:14:45.766" v="556"/>
          <ac:spMkLst>
            <pc:docMk/>
            <pc:sldMk cId="0" sldId="256"/>
            <ac:spMk id="55" creationId="{00000000-0000-0000-0000-000000000000}"/>
          </ac:spMkLst>
        </pc:spChg>
        <pc:picChg chg="add mod">
          <ac:chgData name="Frankie Inguanez" userId="53a3cfbd-387a-419b-b633-6347d1690fd8" providerId="ADAL" clId="{3D3085A0-C5F1-D142-9374-0166ADFFD440}" dt="2018-07-10T09:14:28.359" v="555" actId="14100"/>
          <ac:picMkLst>
            <pc:docMk/>
            <pc:sldMk cId="0" sldId="256"/>
            <ac:picMk id="3" creationId="{062E2F20-47A7-BC4F-BA2D-BFEAACD618C9}"/>
          </ac:picMkLst>
        </pc:picChg>
        <pc:cxnChg chg="add mod">
          <ac:chgData name="Frankie Inguanez" userId="53a3cfbd-387a-419b-b633-6347d1690fd8" providerId="ADAL" clId="{3D3085A0-C5F1-D142-9374-0166ADFFD440}" dt="2018-07-10T08:08:57.169" v="167" actId="1076"/>
          <ac:cxnSpMkLst>
            <pc:docMk/>
            <pc:sldMk cId="0" sldId="256"/>
            <ac:cxnSpMk id="4" creationId="{36CC284B-5107-E745-9630-DD6C2A410927}"/>
          </ac:cxnSpMkLst>
        </pc:cxnChg>
      </pc:sldChg>
      <pc:sldChg chg="addSp modSp ord">
        <pc:chgData name="Frankie Inguanez" userId="53a3cfbd-387a-419b-b633-6347d1690fd8" providerId="ADAL" clId="{3D3085A0-C5F1-D142-9374-0166ADFFD440}" dt="2018-07-10T10:41:20.327" v="2377" actId="20577"/>
        <pc:sldMkLst>
          <pc:docMk/>
          <pc:sldMk cId="0" sldId="257"/>
        </pc:sldMkLst>
        <pc:spChg chg="mod">
          <ac:chgData name="Frankie Inguanez" userId="53a3cfbd-387a-419b-b633-6347d1690fd8" providerId="ADAL" clId="{3D3085A0-C5F1-D142-9374-0166ADFFD440}" dt="2018-07-10T08:09:05.901" v="169" actId="403"/>
          <ac:spMkLst>
            <pc:docMk/>
            <pc:sldMk cId="0" sldId="257"/>
            <ac:spMk id="60" creationId="{00000000-0000-0000-0000-000000000000}"/>
          </ac:spMkLst>
        </pc:spChg>
        <pc:spChg chg="mod">
          <ac:chgData name="Frankie Inguanez" userId="53a3cfbd-387a-419b-b633-6347d1690fd8" providerId="ADAL" clId="{3D3085A0-C5F1-D142-9374-0166ADFFD440}" dt="2018-07-10T10:41:15.216" v="2376" actId="20577"/>
          <ac:spMkLst>
            <pc:docMk/>
            <pc:sldMk cId="0" sldId="257"/>
            <ac:spMk id="61" creationId="{00000000-0000-0000-0000-000000000000}"/>
          </ac:spMkLst>
        </pc:spChg>
        <pc:spChg chg="mod">
          <ac:chgData name="Frankie Inguanez" userId="53a3cfbd-387a-419b-b633-6347d1690fd8" providerId="ADAL" clId="{3D3085A0-C5F1-D142-9374-0166ADFFD440}" dt="2018-07-10T10:41:20.327" v="2377" actId="20577"/>
          <ac:spMkLst>
            <pc:docMk/>
            <pc:sldMk cId="0" sldId="257"/>
            <ac:spMk id="62" creationId="{00000000-0000-0000-0000-000000000000}"/>
          </ac:spMkLst>
        </pc:spChg>
        <pc:cxnChg chg="add mod">
          <ac:chgData name="Frankie Inguanez" userId="53a3cfbd-387a-419b-b633-6347d1690fd8" providerId="ADAL" clId="{3D3085A0-C5F1-D142-9374-0166ADFFD440}" dt="2018-07-10T08:09:11.018" v="170" actId="1076"/>
          <ac:cxnSpMkLst>
            <pc:docMk/>
            <pc:sldMk cId="0" sldId="257"/>
            <ac:cxnSpMk id="5" creationId="{EE6088A9-71E6-8549-BEC2-BFBC476C30CA}"/>
          </ac:cxnSpMkLst>
        </pc:cxnChg>
      </pc:sldChg>
      <pc:sldChg chg="addSp modSp">
        <pc:chgData name="Frankie Inguanez" userId="53a3cfbd-387a-419b-b633-6347d1690fd8" providerId="ADAL" clId="{3D3085A0-C5F1-D142-9374-0166ADFFD440}" dt="2018-07-10T10:34:26.991" v="2151" actId="20577"/>
        <pc:sldMkLst>
          <pc:docMk/>
          <pc:sldMk cId="0" sldId="258"/>
        </pc:sldMkLst>
        <pc:spChg chg="mod">
          <ac:chgData name="Frankie Inguanez" userId="53a3cfbd-387a-419b-b633-6347d1690fd8" providerId="ADAL" clId="{3D3085A0-C5F1-D142-9374-0166ADFFD440}" dt="2018-07-10T10:34:26.991" v="2151" actId="20577"/>
          <ac:spMkLst>
            <pc:docMk/>
            <pc:sldMk cId="0" sldId="258"/>
            <ac:spMk id="67" creationId="{00000000-0000-0000-0000-000000000000}"/>
          </ac:spMkLst>
        </pc:spChg>
        <pc:spChg chg="mod">
          <ac:chgData name="Frankie Inguanez" userId="53a3cfbd-387a-419b-b633-6347d1690fd8" providerId="ADAL" clId="{3D3085A0-C5F1-D142-9374-0166ADFFD440}" dt="2018-07-10T10:34:23.888" v="2145" actId="20577"/>
          <ac:spMkLst>
            <pc:docMk/>
            <pc:sldMk cId="0" sldId="258"/>
            <ac:spMk id="68" creationId="{00000000-0000-0000-0000-000000000000}"/>
          </ac:spMkLst>
        </pc:spChg>
        <pc:cxnChg chg="add">
          <ac:chgData name="Frankie Inguanez" userId="53a3cfbd-387a-419b-b633-6347d1690fd8" providerId="ADAL" clId="{3D3085A0-C5F1-D142-9374-0166ADFFD440}" dt="2018-07-10T08:08:24.503" v="160"/>
          <ac:cxnSpMkLst>
            <pc:docMk/>
            <pc:sldMk cId="0" sldId="258"/>
            <ac:cxnSpMk id="4" creationId="{B75BF588-8E7C-BA4A-B2C6-0F619A46FFA0}"/>
          </ac:cxnSpMkLst>
        </pc:cxnChg>
      </pc:sldChg>
      <pc:sldChg chg="addSp modSp">
        <pc:chgData name="Frankie Inguanez" userId="53a3cfbd-387a-419b-b633-6347d1690fd8" providerId="ADAL" clId="{3D3085A0-C5F1-D142-9374-0166ADFFD440}" dt="2018-07-10T10:35:00.025" v="2174" actId="20577"/>
        <pc:sldMkLst>
          <pc:docMk/>
          <pc:sldMk cId="0" sldId="259"/>
        </pc:sldMkLst>
        <pc:spChg chg="mod">
          <ac:chgData name="Frankie Inguanez" userId="53a3cfbd-387a-419b-b633-6347d1690fd8" providerId="ADAL" clId="{3D3085A0-C5F1-D142-9374-0166ADFFD440}" dt="2018-07-10T10:35:00.025" v="2174" actId="20577"/>
          <ac:spMkLst>
            <pc:docMk/>
            <pc:sldMk cId="0" sldId="259"/>
            <ac:spMk id="73" creationId="{00000000-0000-0000-0000-000000000000}"/>
          </ac:spMkLst>
        </pc:spChg>
        <pc:cxnChg chg="add mod">
          <ac:chgData name="Frankie Inguanez" userId="53a3cfbd-387a-419b-b633-6347d1690fd8" providerId="ADAL" clId="{3D3085A0-C5F1-D142-9374-0166ADFFD440}" dt="2018-07-10T08:09:28.467" v="174" actId="1076"/>
          <ac:cxnSpMkLst>
            <pc:docMk/>
            <pc:sldMk cId="0" sldId="259"/>
            <ac:cxnSpMk id="5" creationId="{C6A2A9FA-DD74-A549-BBEA-F94196D9E76C}"/>
          </ac:cxnSpMkLst>
        </pc:cxnChg>
      </pc:sldChg>
      <pc:sldChg chg="addSp modSp ord">
        <pc:chgData name="Frankie Inguanez" userId="53a3cfbd-387a-419b-b633-6347d1690fd8" providerId="ADAL" clId="{3D3085A0-C5F1-D142-9374-0166ADFFD440}" dt="2018-07-17T07:09:05.728" v="2496"/>
        <pc:sldMkLst>
          <pc:docMk/>
          <pc:sldMk cId="0" sldId="260"/>
        </pc:sldMkLst>
        <pc:spChg chg="mod">
          <ac:chgData name="Frankie Inguanez" userId="53a3cfbd-387a-419b-b633-6347d1690fd8" providerId="ADAL" clId="{3D3085A0-C5F1-D142-9374-0166ADFFD440}" dt="2018-07-10T10:35:27.247" v="2194" actId="20577"/>
          <ac:spMkLst>
            <pc:docMk/>
            <pc:sldMk cId="0" sldId="260"/>
            <ac:spMk id="80" creationId="{00000000-0000-0000-0000-000000000000}"/>
          </ac:spMkLst>
        </pc:spChg>
        <pc:cxnChg chg="add">
          <ac:chgData name="Frankie Inguanez" userId="53a3cfbd-387a-419b-b633-6347d1690fd8" providerId="ADAL" clId="{3D3085A0-C5F1-D142-9374-0166ADFFD440}" dt="2018-07-10T08:08:00.831" v="155"/>
          <ac:cxnSpMkLst>
            <pc:docMk/>
            <pc:sldMk cId="0" sldId="260"/>
            <ac:cxnSpMk id="5" creationId="{54A28A80-CE5F-6040-9ABB-17EB80D46AA7}"/>
          </ac:cxnSpMkLst>
        </pc:cxnChg>
      </pc:sldChg>
      <pc:sldChg chg="addSp modSp">
        <pc:chgData name="Frankie Inguanez" userId="53a3cfbd-387a-419b-b633-6347d1690fd8" providerId="ADAL" clId="{3D3085A0-C5F1-D142-9374-0166ADFFD440}" dt="2018-07-10T10:35:31.533" v="2198" actId="20577"/>
        <pc:sldMkLst>
          <pc:docMk/>
          <pc:sldMk cId="0" sldId="261"/>
        </pc:sldMkLst>
        <pc:spChg chg="mod">
          <ac:chgData name="Frankie Inguanez" userId="53a3cfbd-387a-419b-b633-6347d1690fd8" providerId="ADAL" clId="{3D3085A0-C5F1-D142-9374-0166ADFFD440}" dt="2018-07-10T10:35:31.533" v="2198" actId="20577"/>
          <ac:spMkLst>
            <pc:docMk/>
            <pc:sldMk cId="0" sldId="261"/>
            <ac:spMk id="87" creationId="{00000000-0000-0000-0000-000000000000}"/>
          </ac:spMkLst>
        </pc:spChg>
        <pc:spChg chg="mod">
          <ac:chgData name="Frankie Inguanez" userId="53a3cfbd-387a-419b-b633-6347d1690fd8" providerId="ADAL" clId="{3D3085A0-C5F1-D142-9374-0166ADFFD440}" dt="2018-07-10T08:17:24.485" v="295" actId="20577"/>
          <ac:spMkLst>
            <pc:docMk/>
            <pc:sldMk cId="0" sldId="261"/>
            <ac:spMk id="88" creationId="{00000000-0000-0000-0000-000000000000}"/>
          </ac:spMkLst>
        </pc:spChg>
        <pc:cxnChg chg="add">
          <ac:chgData name="Frankie Inguanez" userId="53a3cfbd-387a-419b-b633-6347d1690fd8" providerId="ADAL" clId="{3D3085A0-C5F1-D142-9374-0166ADFFD440}" dt="2018-07-10T08:07:59.037" v="154"/>
          <ac:cxnSpMkLst>
            <pc:docMk/>
            <pc:sldMk cId="0" sldId="261"/>
            <ac:cxnSpMk id="5" creationId="{7A56C71B-B69A-F749-B2EA-F6522E880A18}"/>
          </ac:cxnSpMkLst>
        </pc:cxnChg>
      </pc:sldChg>
      <pc:sldChg chg="addSp modSp">
        <pc:chgData name="Frankie Inguanez" userId="53a3cfbd-387a-419b-b633-6347d1690fd8" providerId="ADAL" clId="{3D3085A0-C5F1-D142-9374-0166ADFFD440}" dt="2018-07-10T10:35:35.408" v="2199" actId="20577"/>
        <pc:sldMkLst>
          <pc:docMk/>
          <pc:sldMk cId="0" sldId="262"/>
        </pc:sldMkLst>
        <pc:spChg chg="mod">
          <ac:chgData name="Frankie Inguanez" userId="53a3cfbd-387a-419b-b633-6347d1690fd8" providerId="ADAL" clId="{3D3085A0-C5F1-D142-9374-0166ADFFD440}" dt="2018-07-10T10:35:35.408" v="2199" actId="20577"/>
          <ac:spMkLst>
            <pc:docMk/>
            <pc:sldMk cId="0" sldId="262"/>
            <ac:spMk id="94" creationId="{00000000-0000-0000-0000-000000000000}"/>
          </ac:spMkLst>
        </pc:spChg>
        <pc:cxnChg chg="add">
          <ac:chgData name="Frankie Inguanez" userId="53a3cfbd-387a-419b-b633-6347d1690fd8" providerId="ADAL" clId="{3D3085A0-C5F1-D142-9374-0166ADFFD440}" dt="2018-07-10T08:07:57.395" v="153"/>
          <ac:cxnSpMkLst>
            <pc:docMk/>
            <pc:sldMk cId="0" sldId="262"/>
            <ac:cxnSpMk id="5" creationId="{188F6BC0-43A1-9E46-8DAF-878E83F1371B}"/>
          </ac:cxnSpMkLst>
        </pc:cxnChg>
      </pc:sldChg>
      <pc:sldChg chg="addSp modSp">
        <pc:chgData name="Frankie Inguanez" userId="53a3cfbd-387a-419b-b633-6347d1690fd8" providerId="ADAL" clId="{3D3085A0-C5F1-D142-9374-0166ADFFD440}" dt="2018-07-10T08:24:52.320" v="551" actId="20577"/>
        <pc:sldMkLst>
          <pc:docMk/>
          <pc:sldMk cId="0" sldId="263"/>
        </pc:sldMkLst>
        <pc:spChg chg="mod">
          <ac:chgData name="Frankie Inguanez" userId="53a3cfbd-387a-419b-b633-6347d1690fd8" providerId="ADAL" clId="{3D3085A0-C5F1-D142-9374-0166ADFFD440}" dt="2018-07-10T08:24:52.320" v="551" actId="20577"/>
          <ac:spMkLst>
            <pc:docMk/>
            <pc:sldMk cId="0" sldId="263"/>
            <ac:spMk id="102" creationId="{00000000-0000-0000-0000-000000000000}"/>
          </ac:spMkLst>
        </pc:spChg>
        <pc:cxnChg chg="add">
          <ac:chgData name="Frankie Inguanez" userId="53a3cfbd-387a-419b-b633-6347d1690fd8" providerId="ADAL" clId="{3D3085A0-C5F1-D142-9374-0166ADFFD440}" dt="2018-07-10T08:07:55.733" v="152"/>
          <ac:cxnSpMkLst>
            <pc:docMk/>
            <pc:sldMk cId="0" sldId="263"/>
            <ac:cxnSpMk id="4" creationId="{43FEC96E-9CC7-7F44-BAD1-D57BAC436AA5}"/>
          </ac:cxnSpMkLst>
        </pc:cxnChg>
      </pc:sldChg>
      <pc:sldChg chg="addSp delSp modSp">
        <pc:chgData name="Frankie Inguanez" userId="53a3cfbd-387a-419b-b633-6347d1690fd8" providerId="ADAL" clId="{3D3085A0-C5F1-D142-9374-0166ADFFD440}" dt="2018-07-10T08:10:48.715" v="177" actId="1076"/>
        <pc:sldMkLst>
          <pc:docMk/>
          <pc:sldMk cId="0" sldId="264"/>
        </pc:sldMkLst>
        <pc:spChg chg="mod">
          <ac:chgData name="Frankie Inguanez" userId="53a3cfbd-387a-419b-b633-6347d1690fd8" providerId="ADAL" clId="{3D3085A0-C5F1-D142-9374-0166ADFFD440}" dt="2018-07-10T08:10:44.017" v="176" actId="403"/>
          <ac:spMkLst>
            <pc:docMk/>
            <pc:sldMk cId="0" sldId="264"/>
            <ac:spMk id="107" creationId="{00000000-0000-0000-0000-000000000000}"/>
          </ac:spMkLst>
        </pc:spChg>
        <pc:cxnChg chg="add del mod">
          <ac:chgData name="Frankie Inguanez" userId="53a3cfbd-387a-419b-b633-6347d1690fd8" providerId="ADAL" clId="{3D3085A0-C5F1-D142-9374-0166ADFFD440}" dt="2018-07-10T08:07:25.397" v="144"/>
          <ac:cxnSpMkLst>
            <pc:docMk/>
            <pc:sldMk cId="0" sldId="264"/>
            <ac:cxnSpMk id="4" creationId="{DCAC9D55-CDBE-C241-9494-DBD49C0B4356}"/>
          </ac:cxnSpMkLst>
        </pc:cxnChg>
        <pc:cxnChg chg="add mod">
          <ac:chgData name="Frankie Inguanez" userId="53a3cfbd-387a-419b-b633-6347d1690fd8" providerId="ADAL" clId="{3D3085A0-C5F1-D142-9374-0166ADFFD440}" dt="2018-07-10T08:10:48.715" v="177" actId="1076"/>
          <ac:cxnSpMkLst>
            <pc:docMk/>
            <pc:sldMk cId="0" sldId="264"/>
            <ac:cxnSpMk id="5" creationId="{DD57706F-B11B-594A-997A-7302533D5965}"/>
          </ac:cxnSpMkLst>
        </pc:cxnChg>
      </pc:sldChg>
      <pc:sldChg chg="addSp delSp modSp">
        <pc:chgData name="Frankie Inguanez" userId="53a3cfbd-387a-419b-b633-6347d1690fd8" providerId="ADAL" clId="{3D3085A0-C5F1-D142-9374-0166ADFFD440}" dt="2018-07-11T11:13:48.429" v="2471" actId="20577"/>
        <pc:sldMkLst>
          <pc:docMk/>
          <pc:sldMk cId="0" sldId="265"/>
        </pc:sldMkLst>
        <pc:spChg chg="mod">
          <ac:chgData name="Frankie Inguanez" userId="53a3cfbd-387a-419b-b633-6347d1690fd8" providerId="ADAL" clId="{3D3085A0-C5F1-D142-9374-0166ADFFD440}" dt="2018-07-11T11:13:48.429" v="2471" actId="20577"/>
          <ac:spMkLst>
            <pc:docMk/>
            <pc:sldMk cId="0" sldId="265"/>
            <ac:spMk id="114" creationId="{00000000-0000-0000-0000-000000000000}"/>
          </ac:spMkLst>
        </pc:spChg>
        <pc:cxnChg chg="add del">
          <ac:chgData name="Frankie Inguanez" userId="53a3cfbd-387a-419b-b633-6347d1690fd8" providerId="ADAL" clId="{3D3085A0-C5F1-D142-9374-0166ADFFD440}" dt="2018-07-10T08:07:25.733" v="145"/>
          <ac:cxnSpMkLst>
            <pc:docMk/>
            <pc:sldMk cId="0" sldId="265"/>
            <ac:cxnSpMk id="4" creationId="{22F1EDF7-6F75-E04A-AD95-DD869F32CA43}"/>
          </ac:cxnSpMkLst>
        </pc:cxnChg>
        <pc:cxnChg chg="add">
          <ac:chgData name="Frankie Inguanez" userId="53a3cfbd-387a-419b-b633-6347d1690fd8" providerId="ADAL" clId="{3D3085A0-C5F1-D142-9374-0166ADFFD440}" dt="2018-07-10T08:07:27.403" v="146"/>
          <ac:cxnSpMkLst>
            <pc:docMk/>
            <pc:sldMk cId="0" sldId="265"/>
            <ac:cxnSpMk id="5" creationId="{82E7ED26-8344-304C-940A-1527D13C7980}"/>
          </ac:cxnSpMkLst>
        </pc:cxnChg>
      </pc:sldChg>
      <pc:sldChg chg="addSp modSp add">
        <pc:chgData name="Frankie Inguanez" userId="53a3cfbd-387a-419b-b633-6347d1690fd8" providerId="ADAL" clId="{3D3085A0-C5F1-D142-9374-0166ADFFD440}" dt="2018-07-10T10:05:22.234" v="1626"/>
        <pc:sldMkLst>
          <pc:docMk/>
          <pc:sldMk cId="4047880178" sldId="267"/>
        </pc:sldMkLst>
        <pc:spChg chg="mod">
          <ac:chgData name="Frankie Inguanez" userId="53a3cfbd-387a-419b-b633-6347d1690fd8" providerId="ADAL" clId="{3D3085A0-C5F1-D142-9374-0166ADFFD440}" dt="2018-07-10T08:04:14.913" v="111" actId="20577"/>
          <ac:spMkLst>
            <pc:docMk/>
            <pc:sldMk cId="4047880178" sldId="267"/>
            <ac:spMk id="113" creationId="{00000000-0000-0000-0000-000000000000}"/>
          </ac:spMkLst>
        </pc:spChg>
        <pc:spChg chg="mod">
          <ac:chgData name="Frankie Inguanez" userId="53a3cfbd-387a-419b-b633-6347d1690fd8" providerId="ADAL" clId="{3D3085A0-C5F1-D142-9374-0166ADFFD440}" dt="2018-07-10T10:05:22.234" v="1626"/>
          <ac:spMkLst>
            <pc:docMk/>
            <pc:sldMk cId="4047880178" sldId="267"/>
            <ac:spMk id="114" creationId="{00000000-0000-0000-0000-000000000000}"/>
          </ac:spMkLst>
        </pc:spChg>
        <pc:cxnChg chg="add">
          <ac:chgData name="Frankie Inguanez" userId="53a3cfbd-387a-419b-b633-6347d1690fd8" providerId="ADAL" clId="{3D3085A0-C5F1-D142-9374-0166ADFFD440}" dt="2018-07-10T08:07:12.122" v="132"/>
          <ac:cxnSpMkLst>
            <pc:docMk/>
            <pc:sldMk cId="4047880178" sldId="267"/>
            <ac:cxnSpMk id="4" creationId="{1A0E7776-FD09-1344-BBE1-799610F15E83}"/>
          </ac:cxnSpMkLst>
        </pc:cxnChg>
      </pc:sldChg>
      <pc:sldChg chg="addSp modSp add ord">
        <pc:chgData name="Frankie Inguanez" userId="53a3cfbd-387a-419b-b633-6347d1690fd8" providerId="ADAL" clId="{3D3085A0-C5F1-D142-9374-0166ADFFD440}" dt="2018-07-10T08:07:08.099" v="131" actId="1582"/>
        <pc:sldMkLst>
          <pc:docMk/>
          <pc:sldMk cId="2712183486" sldId="268"/>
        </pc:sldMkLst>
        <pc:spChg chg="mod">
          <ac:chgData name="Frankie Inguanez" userId="53a3cfbd-387a-419b-b633-6347d1690fd8" providerId="ADAL" clId="{3D3085A0-C5F1-D142-9374-0166ADFFD440}" dt="2018-07-10T08:05:49.002" v="120"/>
          <ac:spMkLst>
            <pc:docMk/>
            <pc:sldMk cId="2712183486" sldId="268"/>
            <ac:spMk id="114" creationId="{00000000-0000-0000-0000-000000000000}"/>
          </ac:spMkLst>
        </pc:spChg>
        <pc:cxnChg chg="add mod">
          <ac:chgData name="Frankie Inguanez" userId="53a3cfbd-387a-419b-b633-6347d1690fd8" providerId="ADAL" clId="{3D3085A0-C5F1-D142-9374-0166ADFFD440}" dt="2018-07-10T08:07:08.099" v="131" actId="1582"/>
          <ac:cxnSpMkLst>
            <pc:docMk/>
            <pc:sldMk cId="2712183486" sldId="268"/>
            <ac:cxnSpMk id="3" creationId="{BC037384-DE3E-7444-9EB4-E571AC5553F7}"/>
          </ac:cxnSpMkLst>
        </pc:cxnChg>
      </pc:sldChg>
      <pc:sldChg chg="addSp modSp add">
        <pc:chgData name="Frankie Inguanez" userId="53a3cfbd-387a-419b-b633-6347d1690fd8" providerId="ADAL" clId="{3D3085A0-C5F1-D142-9374-0166ADFFD440}" dt="2018-07-10T08:07:13.695" v="133"/>
        <pc:sldMkLst>
          <pc:docMk/>
          <pc:sldMk cId="2372516505" sldId="269"/>
        </pc:sldMkLst>
        <pc:spChg chg="mod">
          <ac:chgData name="Frankie Inguanez" userId="53a3cfbd-387a-419b-b633-6347d1690fd8" providerId="ADAL" clId="{3D3085A0-C5F1-D142-9374-0166ADFFD440}" dt="2018-07-10T08:06:30.556" v="128" actId="20577"/>
          <ac:spMkLst>
            <pc:docMk/>
            <pc:sldMk cId="2372516505" sldId="269"/>
            <ac:spMk id="114" creationId="{00000000-0000-0000-0000-000000000000}"/>
          </ac:spMkLst>
        </pc:spChg>
        <pc:cxnChg chg="add">
          <ac:chgData name="Frankie Inguanez" userId="53a3cfbd-387a-419b-b633-6347d1690fd8" providerId="ADAL" clId="{3D3085A0-C5F1-D142-9374-0166ADFFD440}" dt="2018-07-10T08:07:13.695" v="133"/>
          <ac:cxnSpMkLst>
            <pc:docMk/>
            <pc:sldMk cId="2372516505" sldId="269"/>
            <ac:cxnSpMk id="4" creationId="{71AE60D7-515C-7648-AB2E-5AEDBB5D6C3A}"/>
          </ac:cxnSpMkLst>
        </pc:cxnChg>
      </pc:sldChg>
      <pc:sldChg chg="addSp modSp add">
        <pc:chgData name="Frankie Inguanez" userId="53a3cfbd-387a-419b-b633-6347d1690fd8" providerId="ADAL" clId="{3D3085A0-C5F1-D142-9374-0166ADFFD440}" dt="2018-07-10T10:18:52.169" v="1649" actId="20577"/>
        <pc:sldMkLst>
          <pc:docMk/>
          <pc:sldMk cId="2143915469" sldId="270"/>
        </pc:sldMkLst>
        <pc:spChg chg="mod">
          <ac:chgData name="Frankie Inguanez" userId="53a3cfbd-387a-419b-b633-6347d1690fd8" providerId="ADAL" clId="{3D3085A0-C5F1-D142-9374-0166ADFFD440}" dt="2018-07-10T10:18:52.169" v="1649" actId="20577"/>
          <ac:spMkLst>
            <pc:docMk/>
            <pc:sldMk cId="2143915469" sldId="270"/>
            <ac:spMk id="114" creationId="{00000000-0000-0000-0000-000000000000}"/>
          </ac:spMkLst>
        </pc:spChg>
        <pc:cxnChg chg="add">
          <ac:chgData name="Frankie Inguanez" userId="53a3cfbd-387a-419b-b633-6347d1690fd8" providerId="ADAL" clId="{3D3085A0-C5F1-D142-9374-0166ADFFD440}" dt="2018-07-10T08:07:15.081" v="134"/>
          <ac:cxnSpMkLst>
            <pc:docMk/>
            <pc:sldMk cId="2143915469" sldId="270"/>
            <ac:cxnSpMk id="4" creationId="{FFA49E27-1374-6D42-92D4-A2CAAC1C1592}"/>
          </ac:cxnSpMkLst>
        </pc:cxnChg>
      </pc:sldChg>
      <pc:sldChg chg="addSp modSp add">
        <pc:chgData name="Frankie Inguanez" userId="53a3cfbd-387a-419b-b633-6347d1690fd8" providerId="ADAL" clId="{3D3085A0-C5F1-D142-9374-0166ADFFD440}" dt="2018-07-10T09:40:01.200" v="1171" actId="1076"/>
        <pc:sldMkLst>
          <pc:docMk/>
          <pc:sldMk cId="2793694137" sldId="271"/>
        </pc:sldMkLst>
        <pc:spChg chg="mod">
          <ac:chgData name="Frankie Inguanez" userId="53a3cfbd-387a-419b-b633-6347d1690fd8" providerId="ADAL" clId="{3D3085A0-C5F1-D142-9374-0166ADFFD440}" dt="2018-07-10T09:39:41.073" v="1167" actId="404"/>
          <ac:spMkLst>
            <pc:docMk/>
            <pc:sldMk cId="2793694137" sldId="271"/>
            <ac:spMk id="2" creationId="{9AC0316E-7EDB-6341-901B-EA548A0F0CE2}"/>
          </ac:spMkLst>
        </pc:spChg>
        <pc:picChg chg="add mod">
          <ac:chgData name="Frankie Inguanez" userId="53a3cfbd-387a-419b-b633-6347d1690fd8" providerId="ADAL" clId="{3D3085A0-C5F1-D142-9374-0166ADFFD440}" dt="2018-07-10T09:40:01.200" v="1171" actId="1076"/>
          <ac:picMkLst>
            <pc:docMk/>
            <pc:sldMk cId="2793694137" sldId="271"/>
            <ac:picMk id="4" creationId="{0023FEA5-A0B0-CE46-95B0-B4943C19718A}"/>
          </ac:picMkLst>
        </pc:picChg>
        <pc:cxnChg chg="add mod">
          <ac:chgData name="Frankie Inguanez" userId="53a3cfbd-387a-419b-b633-6347d1690fd8" providerId="ADAL" clId="{3D3085A0-C5F1-D142-9374-0166ADFFD440}" dt="2018-07-10T09:39:29.352" v="1153" actId="1036"/>
          <ac:cxnSpMkLst>
            <pc:docMk/>
            <pc:sldMk cId="2793694137" sldId="271"/>
            <ac:cxnSpMk id="3" creationId="{5E3DAA63-4D00-0147-B9CF-24027D8A2FAF}"/>
          </ac:cxnSpMkLst>
        </pc:cxnChg>
      </pc:sldChg>
      <pc:sldChg chg="modSp add ord">
        <pc:chgData name="Frankie Inguanez" userId="53a3cfbd-387a-419b-b633-6347d1690fd8" providerId="ADAL" clId="{3D3085A0-C5F1-D142-9374-0166ADFFD440}" dt="2018-07-10T09:29:37.449" v="1127" actId="2710"/>
        <pc:sldMkLst>
          <pc:docMk/>
          <pc:sldMk cId="889896485" sldId="273"/>
        </pc:sldMkLst>
        <pc:spChg chg="mod">
          <ac:chgData name="Frankie Inguanez" userId="53a3cfbd-387a-419b-b633-6347d1690fd8" providerId="ADAL" clId="{3D3085A0-C5F1-D142-9374-0166ADFFD440}" dt="2018-07-10T09:25:09.208" v="571" actId="20577"/>
          <ac:spMkLst>
            <pc:docMk/>
            <pc:sldMk cId="889896485" sldId="273"/>
            <ac:spMk id="67" creationId="{00000000-0000-0000-0000-000000000000}"/>
          </ac:spMkLst>
        </pc:spChg>
        <pc:spChg chg="mod">
          <ac:chgData name="Frankie Inguanez" userId="53a3cfbd-387a-419b-b633-6347d1690fd8" providerId="ADAL" clId="{3D3085A0-C5F1-D142-9374-0166ADFFD440}" dt="2018-07-10T09:29:37.449" v="1127" actId="2710"/>
          <ac:spMkLst>
            <pc:docMk/>
            <pc:sldMk cId="889896485" sldId="273"/>
            <ac:spMk id="68" creationId="{00000000-0000-0000-0000-000000000000}"/>
          </ac:spMkLst>
        </pc:spChg>
      </pc:sldChg>
      <pc:sldChg chg="addSp delSp modSp add ord">
        <pc:chgData name="Frankie Inguanez" userId="53a3cfbd-387a-419b-b633-6347d1690fd8" providerId="ADAL" clId="{3D3085A0-C5F1-D142-9374-0166ADFFD440}" dt="2018-07-10T10:20:18.406" v="1686" actId="1076"/>
        <pc:sldMkLst>
          <pc:docMk/>
          <pc:sldMk cId="1739273810" sldId="274"/>
        </pc:sldMkLst>
        <pc:spChg chg="add mod">
          <ac:chgData name="Frankie Inguanez" userId="53a3cfbd-387a-419b-b633-6347d1690fd8" providerId="ADAL" clId="{3D3085A0-C5F1-D142-9374-0166ADFFD440}" dt="2018-07-10T10:19:29.627" v="1663" actId="1076"/>
          <ac:spMkLst>
            <pc:docMk/>
            <pc:sldMk cId="1739273810" sldId="274"/>
            <ac:spMk id="2" creationId="{309BCD44-FDD6-6D40-A0C2-973A8BF813AB}"/>
          </ac:spMkLst>
        </pc:spChg>
        <pc:spChg chg="add mod">
          <ac:chgData name="Frankie Inguanez" userId="53a3cfbd-387a-419b-b633-6347d1690fd8" providerId="ADAL" clId="{3D3085A0-C5F1-D142-9374-0166ADFFD440}" dt="2018-07-10T10:19:29.627" v="1663" actId="1076"/>
          <ac:spMkLst>
            <pc:docMk/>
            <pc:sldMk cId="1739273810" sldId="274"/>
            <ac:spMk id="6" creationId="{3CC7C2B3-D8CC-4E49-9913-D5663165B233}"/>
          </ac:spMkLst>
        </pc:spChg>
        <pc:spChg chg="add mod">
          <ac:chgData name="Frankie Inguanez" userId="53a3cfbd-387a-419b-b633-6347d1690fd8" providerId="ADAL" clId="{3D3085A0-C5F1-D142-9374-0166ADFFD440}" dt="2018-07-10T10:20:18.406" v="1686" actId="1076"/>
          <ac:spMkLst>
            <pc:docMk/>
            <pc:sldMk cId="1739273810" sldId="274"/>
            <ac:spMk id="9" creationId="{8685D953-8EB6-D14C-B899-D76C9908C099}"/>
          </ac:spMkLst>
        </pc:spChg>
        <pc:spChg chg="mod">
          <ac:chgData name="Frankie Inguanez" userId="53a3cfbd-387a-419b-b633-6347d1690fd8" providerId="ADAL" clId="{3D3085A0-C5F1-D142-9374-0166ADFFD440}" dt="2018-07-10T08:16:07.296" v="289" actId="20577"/>
          <ac:spMkLst>
            <pc:docMk/>
            <pc:sldMk cId="1739273810" sldId="274"/>
            <ac:spMk id="80" creationId="{00000000-0000-0000-0000-000000000000}"/>
          </ac:spMkLst>
        </pc:spChg>
        <pc:spChg chg="mod">
          <ac:chgData name="Frankie Inguanez" userId="53a3cfbd-387a-419b-b633-6347d1690fd8" providerId="ADAL" clId="{3D3085A0-C5F1-D142-9374-0166ADFFD440}" dt="2018-07-10T10:19:37.175" v="1665" actId="20577"/>
          <ac:spMkLst>
            <pc:docMk/>
            <pc:sldMk cId="1739273810" sldId="274"/>
            <ac:spMk id="81" creationId="{00000000-0000-0000-0000-000000000000}"/>
          </ac:spMkLst>
        </pc:spChg>
        <pc:picChg chg="add mod">
          <ac:chgData name="Frankie Inguanez" userId="53a3cfbd-387a-419b-b633-6347d1690fd8" providerId="ADAL" clId="{3D3085A0-C5F1-D142-9374-0166ADFFD440}" dt="2018-07-10T10:19:24.484" v="1662" actId="1076"/>
          <ac:picMkLst>
            <pc:docMk/>
            <pc:sldMk cId="1739273810" sldId="274"/>
            <ac:picMk id="4" creationId="{BE4B35AD-B236-0747-AA87-695EF038AF19}"/>
          </ac:picMkLst>
        </pc:picChg>
        <pc:picChg chg="add mod">
          <ac:chgData name="Frankie Inguanez" userId="53a3cfbd-387a-419b-b633-6347d1690fd8" providerId="ADAL" clId="{3D3085A0-C5F1-D142-9374-0166ADFFD440}" dt="2018-07-10T10:19:24.484" v="1662" actId="1076"/>
          <ac:picMkLst>
            <pc:docMk/>
            <pc:sldMk cId="1739273810" sldId="274"/>
            <ac:picMk id="8" creationId="{42DE2E51-11D1-D24D-A9AB-5F968697F06B}"/>
          </ac:picMkLst>
        </pc:picChg>
        <pc:picChg chg="del">
          <ac:chgData name="Frankie Inguanez" userId="53a3cfbd-387a-419b-b633-6347d1690fd8" providerId="ADAL" clId="{3D3085A0-C5F1-D142-9374-0166ADFFD440}" dt="2018-07-10T08:16:11.910" v="291" actId="478"/>
          <ac:picMkLst>
            <pc:docMk/>
            <pc:sldMk cId="1739273810" sldId="274"/>
            <ac:picMk id="82" creationId="{00000000-0000-0000-0000-000000000000}"/>
          </ac:picMkLst>
        </pc:picChg>
      </pc:sldChg>
      <pc:sldChg chg="addSp delSp modSp add">
        <pc:chgData name="Frankie Inguanez" userId="53a3cfbd-387a-419b-b633-6347d1690fd8" providerId="ADAL" clId="{3D3085A0-C5F1-D142-9374-0166ADFFD440}" dt="2018-07-10T09:59:32.272" v="1510" actId="478"/>
        <pc:sldMkLst>
          <pc:docMk/>
          <pc:sldMk cId="2079855030" sldId="275"/>
        </pc:sldMkLst>
        <pc:spChg chg="add del mod">
          <ac:chgData name="Frankie Inguanez" userId="53a3cfbd-387a-419b-b633-6347d1690fd8" providerId="ADAL" clId="{3D3085A0-C5F1-D142-9374-0166ADFFD440}" dt="2018-07-10T09:47:39.810" v="1173" actId="478"/>
          <ac:spMkLst>
            <pc:docMk/>
            <pc:sldMk cId="2079855030" sldId="275"/>
            <ac:spMk id="3" creationId="{BDA0B18B-6505-7149-824C-E274DD3605EC}"/>
          </ac:spMkLst>
        </pc:spChg>
        <pc:spChg chg="add del mod">
          <ac:chgData name="Frankie Inguanez" userId="53a3cfbd-387a-419b-b633-6347d1690fd8" providerId="ADAL" clId="{3D3085A0-C5F1-D142-9374-0166ADFFD440}" dt="2018-07-10T09:59:32.272" v="1510" actId="478"/>
          <ac:spMkLst>
            <pc:docMk/>
            <pc:sldMk cId="2079855030" sldId="275"/>
            <ac:spMk id="6" creationId="{C93F2D7C-7701-5C41-A819-DF0A32CB6689}"/>
          </ac:spMkLst>
        </pc:spChg>
        <pc:spChg chg="add del mod">
          <ac:chgData name="Frankie Inguanez" userId="53a3cfbd-387a-419b-b633-6347d1690fd8" providerId="ADAL" clId="{3D3085A0-C5F1-D142-9374-0166ADFFD440}" dt="2018-07-10T09:59:30.183" v="1509" actId="478"/>
          <ac:spMkLst>
            <pc:docMk/>
            <pc:sldMk cId="2079855030" sldId="275"/>
            <ac:spMk id="8" creationId="{6E02F40F-B793-DF42-A321-882C6B4CF8EA}"/>
          </ac:spMkLst>
        </pc:spChg>
        <pc:spChg chg="add mod">
          <ac:chgData name="Frankie Inguanez" userId="53a3cfbd-387a-419b-b633-6347d1690fd8" providerId="ADAL" clId="{3D3085A0-C5F1-D142-9374-0166ADFFD440}" dt="2018-07-10T09:48:40.076" v="1209" actId="1076"/>
          <ac:spMkLst>
            <pc:docMk/>
            <pc:sldMk cId="2079855030" sldId="275"/>
            <ac:spMk id="9" creationId="{23B1DA2A-2020-724B-96C8-69F7FB01186A}"/>
          </ac:spMkLst>
        </pc:spChg>
        <pc:spChg chg="del mod">
          <ac:chgData name="Frankie Inguanez" userId="53a3cfbd-387a-419b-b633-6347d1690fd8" providerId="ADAL" clId="{3D3085A0-C5F1-D142-9374-0166ADFFD440}" dt="2018-07-10T09:48:00.774" v="1178" actId="478"/>
          <ac:spMkLst>
            <pc:docMk/>
            <pc:sldMk cId="2079855030" sldId="275"/>
            <ac:spMk id="113" creationId="{00000000-0000-0000-0000-000000000000}"/>
          </ac:spMkLst>
        </pc:spChg>
        <pc:spChg chg="add del mod">
          <ac:chgData name="Frankie Inguanez" userId="53a3cfbd-387a-419b-b633-6347d1690fd8" providerId="ADAL" clId="{3D3085A0-C5F1-D142-9374-0166ADFFD440}" dt="2018-07-10T09:47:45.919" v="1175" actId="478"/>
          <ac:spMkLst>
            <pc:docMk/>
            <pc:sldMk cId="2079855030" sldId="275"/>
            <ac:spMk id="114" creationId="{00000000-0000-0000-0000-000000000000}"/>
          </ac:spMkLst>
        </pc:spChg>
        <pc:picChg chg="add mod">
          <ac:chgData name="Frankie Inguanez" userId="53a3cfbd-387a-419b-b633-6347d1690fd8" providerId="ADAL" clId="{3D3085A0-C5F1-D142-9374-0166ADFFD440}" dt="2018-07-10T09:48:35.997" v="1208" actId="1037"/>
          <ac:picMkLst>
            <pc:docMk/>
            <pc:sldMk cId="2079855030" sldId="275"/>
            <ac:picMk id="1026" creationId="{D1AF6E1C-C3FC-ED48-862C-026A2C9C6A96}"/>
          </ac:picMkLst>
        </pc:picChg>
        <pc:cxnChg chg="del mod">
          <ac:chgData name="Frankie Inguanez" userId="53a3cfbd-387a-419b-b633-6347d1690fd8" providerId="ADAL" clId="{3D3085A0-C5F1-D142-9374-0166ADFFD440}" dt="2018-07-10T09:48:00.774" v="1178" actId="478"/>
          <ac:cxnSpMkLst>
            <pc:docMk/>
            <pc:sldMk cId="2079855030" sldId="275"/>
            <ac:cxnSpMk id="5" creationId="{82E7ED26-8344-304C-940A-1527D13C7980}"/>
          </ac:cxnSpMkLst>
        </pc:cxnChg>
      </pc:sldChg>
      <pc:sldChg chg="modSp add">
        <pc:chgData name="Frankie Inguanez" userId="53a3cfbd-387a-419b-b633-6347d1690fd8" providerId="ADAL" clId="{3D3085A0-C5F1-D142-9374-0166ADFFD440}" dt="2018-07-17T07:09:37.082" v="2498" actId="20577"/>
        <pc:sldMkLst>
          <pc:docMk/>
          <pc:sldMk cId="492520834" sldId="276"/>
        </pc:sldMkLst>
        <pc:spChg chg="mod">
          <ac:chgData name="Frankie Inguanez" userId="53a3cfbd-387a-419b-b633-6347d1690fd8" providerId="ADAL" clId="{3D3085A0-C5F1-D142-9374-0166ADFFD440}" dt="2018-07-17T07:09:37.082" v="2498" actId="20577"/>
          <ac:spMkLst>
            <pc:docMk/>
            <pc:sldMk cId="492520834" sldId="276"/>
            <ac:spMk id="114" creationId="{00000000-0000-0000-0000-000000000000}"/>
          </ac:spMkLst>
        </pc:spChg>
      </pc:sldChg>
      <pc:sldChg chg="modSp add del">
        <pc:chgData name="Frankie Inguanez" userId="53a3cfbd-387a-419b-b633-6347d1690fd8" providerId="ADAL" clId="{3D3085A0-C5F1-D142-9374-0166ADFFD440}" dt="2018-07-17T07:09:29.199" v="2497" actId="2696"/>
        <pc:sldMkLst>
          <pc:docMk/>
          <pc:sldMk cId="942065061" sldId="277"/>
        </pc:sldMkLst>
        <pc:spChg chg="mod">
          <ac:chgData name="Frankie Inguanez" userId="53a3cfbd-387a-419b-b633-6347d1690fd8" providerId="ADAL" clId="{3D3085A0-C5F1-D142-9374-0166ADFFD440}" dt="2018-07-11T11:17:26.454" v="2495" actId="20577"/>
          <ac:spMkLst>
            <pc:docMk/>
            <pc:sldMk cId="942065061" sldId="277"/>
            <ac:spMk id="114" creationId="{00000000-0000-0000-0000-000000000000}"/>
          </ac:spMkLst>
        </pc:spChg>
      </pc:sldChg>
      <pc:sldChg chg="addSp delSp modSp add ord">
        <pc:chgData name="Frankie Inguanez" userId="53a3cfbd-387a-419b-b633-6347d1690fd8" providerId="ADAL" clId="{3D3085A0-C5F1-D142-9374-0166ADFFD440}" dt="2018-07-10T10:42:06.780" v="2382" actId="20577"/>
        <pc:sldMkLst>
          <pc:docMk/>
          <pc:sldMk cId="494494798" sldId="279"/>
        </pc:sldMkLst>
        <pc:spChg chg="del">
          <ac:chgData name="Frankie Inguanez" userId="53a3cfbd-387a-419b-b633-6347d1690fd8" providerId="ADAL" clId="{3D3085A0-C5F1-D142-9374-0166ADFFD440}" dt="2018-07-10T10:21:30.235" v="1691" actId="478"/>
          <ac:spMkLst>
            <pc:docMk/>
            <pc:sldMk cId="494494798" sldId="279"/>
            <ac:spMk id="2" creationId="{309BCD44-FDD6-6D40-A0C2-973A8BF813AB}"/>
          </ac:spMkLst>
        </pc:spChg>
        <pc:spChg chg="del">
          <ac:chgData name="Frankie Inguanez" userId="53a3cfbd-387a-419b-b633-6347d1690fd8" providerId="ADAL" clId="{3D3085A0-C5F1-D142-9374-0166ADFFD440}" dt="2018-07-10T10:21:30.235" v="1691" actId="478"/>
          <ac:spMkLst>
            <pc:docMk/>
            <pc:sldMk cId="494494798" sldId="279"/>
            <ac:spMk id="6" creationId="{3CC7C2B3-D8CC-4E49-9913-D5663165B233}"/>
          </ac:spMkLst>
        </pc:spChg>
        <pc:spChg chg="add del mod">
          <ac:chgData name="Frankie Inguanez" userId="53a3cfbd-387a-419b-b633-6347d1690fd8" providerId="ADAL" clId="{3D3085A0-C5F1-D142-9374-0166ADFFD440}" dt="2018-07-10T10:42:06.780" v="2382" actId="20577"/>
          <ac:spMkLst>
            <pc:docMk/>
            <pc:sldMk cId="494494798" sldId="279"/>
            <ac:spMk id="7" creationId="{A4DD0BA6-94C4-4C4A-99AF-E6EC1494268C}"/>
          </ac:spMkLst>
        </pc:spChg>
        <pc:spChg chg="del">
          <ac:chgData name="Frankie Inguanez" userId="53a3cfbd-387a-419b-b633-6347d1690fd8" providerId="ADAL" clId="{3D3085A0-C5F1-D142-9374-0166ADFFD440}" dt="2018-07-10T10:21:30.235" v="1691" actId="478"/>
          <ac:spMkLst>
            <pc:docMk/>
            <pc:sldMk cId="494494798" sldId="279"/>
            <ac:spMk id="9" creationId="{8685D953-8EB6-D14C-B899-D76C9908C099}"/>
          </ac:spMkLst>
        </pc:spChg>
        <pc:spChg chg="add del mod">
          <ac:chgData name="Frankie Inguanez" userId="53a3cfbd-387a-419b-b633-6347d1690fd8" providerId="ADAL" clId="{3D3085A0-C5F1-D142-9374-0166ADFFD440}" dt="2018-07-10T10:22:05.373" v="1705" actId="767"/>
          <ac:spMkLst>
            <pc:docMk/>
            <pc:sldMk cId="494494798" sldId="279"/>
            <ac:spMk id="12" creationId="{BFCDCE19-4C9E-6144-B693-D3E604C6EB4F}"/>
          </ac:spMkLst>
        </pc:spChg>
        <pc:spChg chg="mod">
          <ac:chgData name="Frankie Inguanez" userId="53a3cfbd-387a-419b-b633-6347d1690fd8" providerId="ADAL" clId="{3D3085A0-C5F1-D142-9374-0166ADFFD440}" dt="2018-07-10T10:21:44.086" v="1698" actId="20577"/>
          <ac:spMkLst>
            <pc:docMk/>
            <pc:sldMk cId="494494798" sldId="279"/>
            <ac:spMk id="80" creationId="{00000000-0000-0000-0000-000000000000}"/>
          </ac:spMkLst>
        </pc:spChg>
        <pc:spChg chg="del">
          <ac:chgData name="Frankie Inguanez" userId="53a3cfbd-387a-419b-b633-6347d1690fd8" providerId="ADAL" clId="{3D3085A0-C5F1-D142-9374-0166ADFFD440}" dt="2018-07-10T10:21:47.104" v="1699" actId="478"/>
          <ac:spMkLst>
            <pc:docMk/>
            <pc:sldMk cId="494494798" sldId="279"/>
            <ac:spMk id="81" creationId="{00000000-0000-0000-0000-000000000000}"/>
          </ac:spMkLst>
        </pc:spChg>
        <pc:picChg chg="del">
          <ac:chgData name="Frankie Inguanez" userId="53a3cfbd-387a-419b-b633-6347d1690fd8" providerId="ADAL" clId="{3D3085A0-C5F1-D142-9374-0166ADFFD440}" dt="2018-07-10T10:21:33.717" v="1692" actId="478"/>
          <ac:picMkLst>
            <pc:docMk/>
            <pc:sldMk cId="494494798" sldId="279"/>
            <ac:picMk id="4" creationId="{BE4B35AD-B236-0747-AA87-695EF038AF19}"/>
          </ac:picMkLst>
        </pc:picChg>
        <pc:picChg chg="del">
          <ac:chgData name="Frankie Inguanez" userId="53a3cfbd-387a-419b-b633-6347d1690fd8" providerId="ADAL" clId="{3D3085A0-C5F1-D142-9374-0166ADFFD440}" dt="2018-07-10T10:21:33.717" v="1692" actId="478"/>
          <ac:picMkLst>
            <pc:docMk/>
            <pc:sldMk cId="494494798" sldId="279"/>
            <ac:picMk id="8" creationId="{42DE2E51-11D1-D24D-A9AB-5F968697F06B}"/>
          </ac:picMkLst>
        </pc:picChg>
        <pc:picChg chg="add del mod">
          <ac:chgData name="Frankie Inguanez" userId="53a3cfbd-387a-419b-b633-6347d1690fd8" providerId="ADAL" clId="{3D3085A0-C5F1-D142-9374-0166ADFFD440}" dt="2018-07-10T10:22:07.529" v="1708"/>
          <ac:picMkLst>
            <pc:docMk/>
            <pc:sldMk cId="494494798" sldId="279"/>
            <ac:picMk id="11" creationId="{EB63A77A-3C72-974F-B8D0-58DED44ABE82}"/>
          </ac:picMkLst>
        </pc:picChg>
        <pc:picChg chg="add mod">
          <ac:chgData name="Frankie Inguanez" userId="53a3cfbd-387a-419b-b633-6347d1690fd8" providerId="ADAL" clId="{3D3085A0-C5F1-D142-9374-0166ADFFD440}" dt="2018-07-10T10:22:29.414" v="1715" actId="1076"/>
          <ac:picMkLst>
            <pc:docMk/>
            <pc:sldMk cId="494494798" sldId="279"/>
            <ac:picMk id="14" creationId="{951C9AF0-FE3F-7445-9935-C908E2054682}"/>
          </ac:picMkLst>
        </pc:picChg>
      </pc:sldChg>
      <pc:sldChg chg="addSp delSp modSp add">
        <pc:chgData name="Frankie Inguanez" userId="53a3cfbd-387a-419b-b633-6347d1690fd8" providerId="ADAL" clId="{3D3085A0-C5F1-D142-9374-0166ADFFD440}" dt="2018-07-10T10:28:57.175" v="1936" actId="1076"/>
        <pc:sldMkLst>
          <pc:docMk/>
          <pc:sldMk cId="2815970931" sldId="280"/>
        </pc:sldMkLst>
        <pc:spChg chg="mod">
          <ac:chgData name="Frankie Inguanez" userId="53a3cfbd-387a-419b-b633-6347d1690fd8" providerId="ADAL" clId="{3D3085A0-C5F1-D142-9374-0166ADFFD440}" dt="2018-07-10T10:27:56.914" v="1931" actId="20577"/>
          <ac:spMkLst>
            <pc:docMk/>
            <pc:sldMk cId="2815970931" sldId="280"/>
            <ac:spMk id="7" creationId="{A4DD0BA6-94C4-4C4A-99AF-E6EC1494268C}"/>
          </ac:spMkLst>
        </pc:spChg>
        <pc:spChg chg="mod">
          <ac:chgData name="Frankie Inguanez" userId="53a3cfbd-387a-419b-b633-6347d1690fd8" providerId="ADAL" clId="{3D3085A0-C5F1-D142-9374-0166ADFFD440}" dt="2018-07-10T10:25:57.889" v="1822" actId="20577"/>
          <ac:spMkLst>
            <pc:docMk/>
            <pc:sldMk cId="2815970931" sldId="280"/>
            <ac:spMk id="80" creationId="{00000000-0000-0000-0000-000000000000}"/>
          </ac:spMkLst>
        </pc:spChg>
        <pc:picChg chg="add mod">
          <ac:chgData name="Frankie Inguanez" userId="53a3cfbd-387a-419b-b633-6347d1690fd8" providerId="ADAL" clId="{3D3085A0-C5F1-D142-9374-0166ADFFD440}" dt="2018-07-10T10:26:54.925" v="1829" actId="167"/>
          <ac:picMkLst>
            <pc:docMk/>
            <pc:sldMk cId="2815970931" sldId="280"/>
            <ac:picMk id="3" creationId="{99F5CF14-0F6A-474F-848A-AAC4131D8945}"/>
          </ac:picMkLst>
        </pc:picChg>
        <pc:picChg chg="add mod">
          <ac:chgData name="Frankie Inguanez" userId="53a3cfbd-387a-419b-b633-6347d1690fd8" providerId="ADAL" clId="{3D3085A0-C5F1-D142-9374-0166ADFFD440}" dt="2018-07-10T10:28:57.175" v="1936" actId="1076"/>
          <ac:picMkLst>
            <pc:docMk/>
            <pc:sldMk cId="2815970931" sldId="280"/>
            <ac:picMk id="6" creationId="{E7A4FB54-70C1-EF4F-AC41-B13883530B5E}"/>
          </ac:picMkLst>
        </pc:picChg>
        <pc:picChg chg="del">
          <ac:chgData name="Frankie Inguanez" userId="53a3cfbd-387a-419b-b633-6347d1690fd8" providerId="ADAL" clId="{3D3085A0-C5F1-D142-9374-0166ADFFD440}" dt="2018-07-10T10:26:34.637" v="1823" actId="478"/>
          <ac:picMkLst>
            <pc:docMk/>
            <pc:sldMk cId="2815970931" sldId="280"/>
            <ac:picMk id="14" creationId="{951C9AF0-FE3F-7445-9935-C908E2054682}"/>
          </ac:picMkLst>
        </pc:picChg>
      </pc:sldChg>
      <pc:sldChg chg="addSp delSp modSp add ord">
        <pc:chgData name="Frankie Inguanez" userId="53a3cfbd-387a-419b-b633-6347d1690fd8" providerId="ADAL" clId="{3D3085A0-C5F1-D142-9374-0166ADFFD440}" dt="2018-07-10T10:39:08.126" v="2280" actId="1076"/>
        <pc:sldMkLst>
          <pc:docMk/>
          <pc:sldMk cId="17168488" sldId="281"/>
        </pc:sldMkLst>
        <pc:spChg chg="add del mod">
          <ac:chgData name="Frankie Inguanez" userId="53a3cfbd-387a-419b-b633-6347d1690fd8" providerId="ADAL" clId="{3D3085A0-C5F1-D142-9374-0166ADFFD440}" dt="2018-07-10T10:32:36.535" v="2092"/>
          <ac:spMkLst>
            <pc:docMk/>
            <pc:sldMk cId="17168488" sldId="281"/>
            <ac:spMk id="3" creationId="{9BC46D19-EB22-3441-9142-1092F3F94AF7}"/>
          </ac:spMkLst>
        </pc:spChg>
        <pc:spChg chg="mod">
          <ac:chgData name="Frankie Inguanez" userId="53a3cfbd-387a-419b-b633-6347d1690fd8" providerId="ADAL" clId="{3D3085A0-C5F1-D142-9374-0166ADFFD440}" dt="2018-07-10T10:37:47.997" v="2200" actId="20577"/>
          <ac:spMkLst>
            <pc:docMk/>
            <pc:sldMk cId="17168488" sldId="281"/>
            <ac:spMk id="67" creationId="{00000000-0000-0000-0000-000000000000}"/>
          </ac:spMkLst>
        </pc:spChg>
        <pc:spChg chg="mod">
          <ac:chgData name="Frankie Inguanez" userId="53a3cfbd-387a-419b-b633-6347d1690fd8" providerId="ADAL" clId="{3D3085A0-C5F1-D142-9374-0166ADFFD440}" dt="2018-07-10T10:38:57.466" v="2279" actId="20577"/>
          <ac:spMkLst>
            <pc:docMk/>
            <pc:sldMk cId="17168488" sldId="281"/>
            <ac:spMk id="68" creationId="{00000000-0000-0000-0000-000000000000}"/>
          </ac:spMkLst>
        </pc:spChg>
        <pc:graphicFrameChg chg="add mod">
          <ac:chgData name="Frankie Inguanez" userId="53a3cfbd-387a-419b-b633-6347d1690fd8" providerId="ADAL" clId="{3D3085A0-C5F1-D142-9374-0166ADFFD440}" dt="2018-07-10T10:39:08.126" v="2280" actId="1076"/>
          <ac:graphicFrameMkLst>
            <pc:docMk/>
            <pc:sldMk cId="17168488" sldId="281"/>
            <ac:graphicFrameMk id="2" creationId="{3ABF4AEA-F1E8-5B4F-B963-4776F2C594C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3C03E-37B0-4F7E-B23B-DE781189A1D7}" type="doc">
      <dgm:prSet loTypeId="urn:microsoft.com/office/officeart/2005/8/layout/hierarchy4" loCatId="hierarchy" qsTypeId="urn:microsoft.com/office/officeart/2005/8/quickstyle/simple3" qsCatId="simple" csTypeId="urn:microsoft.com/office/officeart/2005/8/colors/accent1_2" csCatId="accent1" phldr="1"/>
      <dgm:spPr/>
      <dgm:t>
        <a:bodyPr/>
        <a:lstStyle/>
        <a:p>
          <a:endParaRPr lang="en-GB"/>
        </a:p>
      </dgm:t>
    </dgm:pt>
    <dgm:pt modelId="{978E6955-8AC4-433D-A4AE-82F3DC6E9DFA}">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b="1" dirty="0">
              <a:solidFill>
                <a:schemeClr val="bg2"/>
              </a:solidFill>
            </a:rPr>
            <a:t>PHONOTACTIC SYSTEMS</a:t>
          </a:r>
          <a:endParaRPr lang="en-GB" dirty="0">
            <a:solidFill>
              <a:schemeClr val="bg2"/>
            </a:solidFill>
          </a:endParaRPr>
        </a:p>
      </dgm:t>
    </dgm:pt>
    <dgm:pt modelId="{2D53E37B-02C2-4974-AE32-B74FEFEFD5CA}" type="parTrans" cxnId="{5AC4782A-7341-4FC7-9520-41C1F6FF3F5A}">
      <dgm:prSet/>
      <dgm:spPr/>
      <dgm:t>
        <a:bodyPr/>
        <a:lstStyle/>
        <a:p>
          <a:endParaRPr lang="en-GB"/>
        </a:p>
      </dgm:t>
    </dgm:pt>
    <dgm:pt modelId="{BCEB14EC-BE7B-4E75-922F-E9FFDAB109B2}" type="sibTrans" cxnId="{5AC4782A-7341-4FC7-9520-41C1F6FF3F5A}">
      <dgm:prSet/>
      <dgm:spPr/>
      <dgm:t>
        <a:bodyPr/>
        <a:lstStyle/>
        <a:p>
          <a:endParaRPr lang="en-GB"/>
        </a:p>
      </dgm:t>
    </dgm:pt>
    <dgm:pt modelId="{BBF39B37-2244-43EB-A140-525DF5456872}">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b="1" dirty="0">
              <a:solidFill>
                <a:schemeClr val="bg2"/>
              </a:solidFill>
            </a:rPr>
            <a:t>DEEP NEURAL NETWORKS</a:t>
          </a:r>
          <a:endParaRPr lang="en-GB" dirty="0">
            <a:solidFill>
              <a:schemeClr val="bg2"/>
            </a:solidFill>
          </a:endParaRPr>
        </a:p>
      </dgm:t>
    </dgm:pt>
    <dgm:pt modelId="{691BA4AB-A3A2-460F-85E4-A91E10F632B6}" type="parTrans" cxnId="{68790269-417A-4121-996C-03B0DA931FB6}">
      <dgm:prSet/>
      <dgm:spPr/>
      <dgm:t>
        <a:bodyPr/>
        <a:lstStyle/>
        <a:p>
          <a:endParaRPr lang="en-GB"/>
        </a:p>
      </dgm:t>
    </dgm:pt>
    <dgm:pt modelId="{171850C0-2492-4A54-B8E0-3CE30B80F4B9}" type="sibTrans" cxnId="{68790269-417A-4121-996C-03B0DA931FB6}">
      <dgm:prSet/>
      <dgm:spPr/>
      <dgm:t>
        <a:bodyPr/>
        <a:lstStyle/>
        <a:p>
          <a:endParaRPr lang="en-GB"/>
        </a:p>
      </dgm:t>
    </dgm:pt>
    <dgm:pt modelId="{CA5FE309-40C2-44B4-8408-EA9E87792300}">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b="1" dirty="0">
              <a:solidFill>
                <a:schemeClr val="bg2"/>
              </a:solidFill>
            </a:rPr>
            <a:t>ACOUSTIC SYSTEMS</a:t>
          </a:r>
          <a:endParaRPr lang="en-GB" dirty="0">
            <a:solidFill>
              <a:schemeClr val="bg2"/>
            </a:solidFill>
          </a:endParaRPr>
        </a:p>
      </dgm:t>
    </dgm:pt>
    <dgm:pt modelId="{05F1E2C7-9CCE-467E-A751-1D5652FA434C}" type="parTrans" cxnId="{190E2EC7-F3C6-456D-BAB2-BED9D9237164}">
      <dgm:prSet/>
      <dgm:spPr/>
      <dgm:t>
        <a:bodyPr/>
        <a:lstStyle/>
        <a:p>
          <a:endParaRPr lang="en-GB"/>
        </a:p>
      </dgm:t>
    </dgm:pt>
    <dgm:pt modelId="{CB66FCA6-3268-4E03-881A-CFEE2C23E454}" type="sibTrans" cxnId="{190E2EC7-F3C6-456D-BAB2-BED9D9237164}">
      <dgm:prSet/>
      <dgm:spPr/>
      <dgm:t>
        <a:bodyPr/>
        <a:lstStyle/>
        <a:p>
          <a:endParaRPr lang="en-GB"/>
        </a:p>
      </dgm:t>
    </dgm:pt>
    <dgm:pt modelId="{124F1E5D-DA1B-4FBF-85E3-39392BEB77D5}">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Phone Recognition Language Modelling (</a:t>
          </a:r>
          <a:r>
            <a:rPr lang="en-US" b="1" dirty="0">
              <a:solidFill>
                <a:schemeClr val="bg2"/>
              </a:solidFill>
            </a:rPr>
            <a:t>PRLM</a:t>
          </a:r>
          <a:r>
            <a:rPr lang="en-US" dirty="0">
              <a:solidFill>
                <a:schemeClr val="bg2"/>
              </a:solidFill>
            </a:rPr>
            <a:t>)</a:t>
          </a:r>
          <a:endParaRPr lang="en-GB" dirty="0">
            <a:solidFill>
              <a:schemeClr val="bg2"/>
            </a:solidFill>
          </a:endParaRPr>
        </a:p>
      </dgm:t>
    </dgm:pt>
    <dgm:pt modelId="{6B5EB567-808D-4223-9D89-9CE7BC3BBF40}" type="parTrans" cxnId="{466361EE-A661-4A3D-9BCF-47C2BDA4AD80}">
      <dgm:prSet/>
      <dgm:spPr/>
      <dgm:t>
        <a:bodyPr/>
        <a:lstStyle/>
        <a:p>
          <a:endParaRPr lang="en-GB"/>
        </a:p>
      </dgm:t>
    </dgm:pt>
    <dgm:pt modelId="{CFD6A5A6-E512-418A-AAD7-0F942C8824E4}" type="sibTrans" cxnId="{466361EE-A661-4A3D-9BCF-47C2BDA4AD80}">
      <dgm:prSet/>
      <dgm:spPr/>
      <dgm:t>
        <a:bodyPr/>
        <a:lstStyle/>
        <a:p>
          <a:endParaRPr lang="en-GB"/>
        </a:p>
      </dgm:t>
    </dgm:pt>
    <dgm:pt modelId="{DBEC88E6-7DA6-4858-A8AB-89DD77F92449}">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Parallel Phone Recognition Language Modelling (</a:t>
          </a:r>
          <a:r>
            <a:rPr lang="en-US" b="1" dirty="0">
              <a:solidFill>
                <a:schemeClr val="bg2"/>
              </a:solidFill>
            </a:rPr>
            <a:t>PPRLM</a:t>
          </a:r>
          <a:r>
            <a:rPr lang="en-US" dirty="0">
              <a:solidFill>
                <a:schemeClr val="bg2"/>
              </a:solidFill>
            </a:rPr>
            <a:t>)</a:t>
          </a:r>
          <a:endParaRPr lang="en-GB" dirty="0">
            <a:solidFill>
              <a:schemeClr val="bg2"/>
            </a:solidFill>
          </a:endParaRPr>
        </a:p>
      </dgm:t>
    </dgm:pt>
    <dgm:pt modelId="{CFCF7C82-A6C8-402B-AAA3-2776AF9CF045}" type="parTrans" cxnId="{264DD99B-7AE7-4ED0-8A7C-0535C630BA1E}">
      <dgm:prSet/>
      <dgm:spPr/>
      <dgm:t>
        <a:bodyPr/>
        <a:lstStyle/>
        <a:p>
          <a:endParaRPr lang="en-GB"/>
        </a:p>
      </dgm:t>
    </dgm:pt>
    <dgm:pt modelId="{5BBBD260-A724-4CF7-9933-6F675549AF43}" type="sibTrans" cxnId="{264DD99B-7AE7-4ED0-8A7C-0535C630BA1E}">
      <dgm:prSet/>
      <dgm:spPr/>
      <dgm:t>
        <a:bodyPr/>
        <a:lstStyle/>
        <a:p>
          <a:endParaRPr lang="en-GB"/>
        </a:p>
      </dgm:t>
    </dgm:pt>
    <dgm:pt modelId="{BF1D11FF-2392-47BE-889E-05C7587E7B5A}">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Gaussian Mixture Model – Universal Background Model (</a:t>
          </a:r>
          <a:r>
            <a:rPr lang="en-US" b="1" dirty="0">
              <a:solidFill>
                <a:schemeClr val="bg2"/>
              </a:solidFill>
            </a:rPr>
            <a:t>GMM-UBM</a:t>
          </a:r>
          <a:r>
            <a:rPr lang="en-US" dirty="0">
              <a:solidFill>
                <a:schemeClr val="bg2"/>
              </a:solidFill>
            </a:rPr>
            <a:t>)</a:t>
          </a:r>
          <a:endParaRPr lang="en-GB" dirty="0">
            <a:solidFill>
              <a:schemeClr val="bg2"/>
            </a:solidFill>
          </a:endParaRPr>
        </a:p>
      </dgm:t>
    </dgm:pt>
    <dgm:pt modelId="{986DAD0E-9707-4AEB-8949-99C3CCE81D61}" type="parTrans" cxnId="{D8268D03-C64C-4C49-B8A4-763352642286}">
      <dgm:prSet/>
      <dgm:spPr/>
      <dgm:t>
        <a:bodyPr/>
        <a:lstStyle/>
        <a:p>
          <a:endParaRPr lang="en-GB"/>
        </a:p>
      </dgm:t>
    </dgm:pt>
    <dgm:pt modelId="{1A9D6BE9-0EF7-44C6-8215-68E10BECBFF2}" type="sibTrans" cxnId="{D8268D03-C64C-4C49-B8A4-763352642286}">
      <dgm:prSet/>
      <dgm:spPr/>
      <dgm:t>
        <a:bodyPr/>
        <a:lstStyle/>
        <a:p>
          <a:endParaRPr lang="en-GB"/>
        </a:p>
      </dgm:t>
    </dgm:pt>
    <dgm:pt modelId="{5B3F32E4-18A1-4A89-A02E-7143E6FFA4D8}">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Gaussian Mixture Model – Support Vector Machine (</a:t>
          </a:r>
          <a:r>
            <a:rPr lang="en-US" b="1" dirty="0">
              <a:solidFill>
                <a:schemeClr val="bg2"/>
              </a:solidFill>
            </a:rPr>
            <a:t>GMM-SVM</a:t>
          </a:r>
          <a:r>
            <a:rPr lang="en-US" dirty="0">
              <a:solidFill>
                <a:schemeClr val="bg2"/>
              </a:solidFill>
            </a:rPr>
            <a:t>)</a:t>
          </a:r>
          <a:endParaRPr lang="en-GB" dirty="0">
            <a:solidFill>
              <a:schemeClr val="bg2"/>
            </a:solidFill>
          </a:endParaRPr>
        </a:p>
      </dgm:t>
    </dgm:pt>
    <dgm:pt modelId="{C72E6AAF-3E8E-40F2-99EF-7CAE056A2D68}" type="parTrans" cxnId="{10FED34F-5EFC-4AB2-AD69-73545F8B476C}">
      <dgm:prSet/>
      <dgm:spPr/>
      <dgm:t>
        <a:bodyPr/>
        <a:lstStyle/>
        <a:p>
          <a:endParaRPr lang="en-GB"/>
        </a:p>
      </dgm:t>
    </dgm:pt>
    <dgm:pt modelId="{250A29A0-CF8E-4131-8D3B-B9E59D81974A}" type="sibTrans" cxnId="{10FED34F-5EFC-4AB2-AD69-73545F8B476C}">
      <dgm:prSet/>
      <dgm:spPr/>
      <dgm:t>
        <a:bodyPr/>
        <a:lstStyle/>
        <a:p>
          <a:endParaRPr lang="en-GB"/>
        </a:p>
      </dgm:t>
    </dgm:pt>
    <dgm:pt modelId="{A3188B4A-41B1-42D5-8BD2-F05C72AA2573}">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I-Vector</a:t>
          </a:r>
          <a:endParaRPr lang="en-GB" dirty="0">
            <a:solidFill>
              <a:schemeClr val="bg2"/>
            </a:solidFill>
          </a:endParaRPr>
        </a:p>
      </dgm:t>
    </dgm:pt>
    <dgm:pt modelId="{B46D75D3-77DE-45A4-BC57-8EAFBF0ECB4B}" type="parTrans" cxnId="{01804603-78F1-4B71-8FFC-2A8A3B82F7B8}">
      <dgm:prSet/>
      <dgm:spPr/>
      <dgm:t>
        <a:bodyPr/>
        <a:lstStyle/>
        <a:p>
          <a:endParaRPr lang="en-GB"/>
        </a:p>
      </dgm:t>
    </dgm:pt>
    <dgm:pt modelId="{67E4A665-D444-4ECF-B410-EA0BFD6CFE58}" type="sibTrans" cxnId="{01804603-78F1-4B71-8FFC-2A8A3B82F7B8}">
      <dgm:prSet/>
      <dgm:spPr/>
      <dgm:t>
        <a:bodyPr/>
        <a:lstStyle/>
        <a:p>
          <a:endParaRPr lang="en-GB"/>
        </a:p>
      </dgm:t>
    </dgm:pt>
    <dgm:pt modelId="{492ED787-057C-4FE7-8BFF-668D8E4D07EC}">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Hidden Markov Model (</a:t>
          </a:r>
          <a:r>
            <a:rPr lang="en-US" b="1" dirty="0">
              <a:solidFill>
                <a:schemeClr val="bg2"/>
              </a:solidFill>
            </a:rPr>
            <a:t>HMM</a:t>
          </a:r>
          <a:r>
            <a:rPr lang="en-US" dirty="0">
              <a:solidFill>
                <a:schemeClr val="bg2"/>
              </a:solidFill>
            </a:rPr>
            <a:t>)</a:t>
          </a:r>
          <a:endParaRPr lang="en-GB" dirty="0">
            <a:solidFill>
              <a:schemeClr val="bg2"/>
            </a:solidFill>
          </a:endParaRPr>
        </a:p>
      </dgm:t>
    </dgm:pt>
    <dgm:pt modelId="{959CFBC9-CEE3-4BEB-AE54-294B9C4B137F}" type="parTrans" cxnId="{12895AD3-80A4-4988-BCC1-AD1DA5697CED}">
      <dgm:prSet/>
      <dgm:spPr/>
      <dgm:t>
        <a:bodyPr/>
        <a:lstStyle/>
        <a:p>
          <a:endParaRPr lang="en-GB"/>
        </a:p>
      </dgm:t>
    </dgm:pt>
    <dgm:pt modelId="{3C77F9EB-1A57-44F9-BC66-DF29131BF182}" type="sibTrans" cxnId="{12895AD3-80A4-4988-BCC1-AD1DA5697CED}">
      <dgm:prSet/>
      <dgm:spPr/>
      <dgm:t>
        <a:bodyPr/>
        <a:lstStyle/>
        <a:p>
          <a:endParaRPr lang="en-GB"/>
        </a:p>
      </dgm:t>
    </dgm:pt>
    <dgm:pt modelId="{1328FC29-D3D4-4C39-B73A-FD19E7A42AB5}">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Convolutional Neural Network (</a:t>
          </a:r>
          <a:r>
            <a:rPr lang="en-US" b="1" dirty="0">
              <a:solidFill>
                <a:schemeClr val="bg2"/>
              </a:solidFill>
            </a:rPr>
            <a:t>CNN</a:t>
          </a:r>
          <a:r>
            <a:rPr lang="en-US" dirty="0">
              <a:solidFill>
                <a:schemeClr val="bg2"/>
              </a:solidFill>
            </a:rPr>
            <a:t>)</a:t>
          </a:r>
          <a:endParaRPr lang="en-GB" dirty="0">
            <a:solidFill>
              <a:schemeClr val="bg2"/>
            </a:solidFill>
          </a:endParaRPr>
        </a:p>
      </dgm:t>
    </dgm:pt>
    <dgm:pt modelId="{D6624FD6-0FC1-462A-B7B9-B58F173C03AA}" type="parTrans" cxnId="{645B4FF5-1A1D-47ED-B9D3-1699D7069B85}">
      <dgm:prSet/>
      <dgm:spPr/>
      <dgm:t>
        <a:bodyPr/>
        <a:lstStyle/>
        <a:p>
          <a:endParaRPr lang="en-GB"/>
        </a:p>
      </dgm:t>
    </dgm:pt>
    <dgm:pt modelId="{5D7A3AFE-F8F2-4659-BBF8-B8B978007C85}" type="sibTrans" cxnId="{645B4FF5-1A1D-47ED-B9D3-1699D7069B85}">
      <dgm:prSet/>
      <dgm:spPr/>
      <dgm:t>
        <a:bodyPr/>
        <a:lstStyle/>
        <a:p>
          <a:endParaRPr lang="en-GB"/>
        </a:p>
      </dgm:t>
    </dgm:pt>
    <dgm:pt modelId="{C72A6D61-E626-4186-8DE9-F3C6BEC4414A}">
      <dgm:prSet phldrT="[Text]">
        <dgm:style>
          <a:lnRef idx="2">
            <a:schemeClr val="accent1"/>
          </a:lnRef>
          <a:fillRef idx="1">
            <a:schemeClr val="lt1"/>
          </a:fillRef>
          <a:effectRef idx="0">
            <a:schemeClr val="accent1"/>
          </a:effectRef>
          <a:fontRef idx="minor">
            <a:schemeClr val="dk1"/>
          </a:fontRef>
        </dgm:style>
      </dgm:prSet>
      <dgm:spPr>
        <a:ln>
          <a:prstDash val="sysDash"/>
        </a:ln>
      </dgm:spPr>
      <dgm:t>
        <a:bodyPr/>
        <a:lstStyle/>
        <a:p>
          <a:r>
            <a:rPr lang="en-US" dirty="0">
              <a:solidFill>
                <a:schemeClr val="bg2"/>
              </a:solidFill>
            </a:rPr>
            <a:t>Recurrent Neural Network (</a:t>
          </a:r>
          <a:r>
            <a:rPr lang="en-US" b="1" dirty="0">
              <a:solidFill>
                <a:schemeClr val="bg2"/>
              </a:solidFill>
            </a:rPr>
            <a:t>RNN</a:t>
          </a:r>
          <a:r>
            <a:rPr lang="en-US" dirty="0">
              <a:solidFill>
                <a:schemeClr val="bg2"/>
              </a:solidFill>
            </a:rPr>
            <a:t>)</a:t>
          </a:r>
          <a:endParaRPr lang="en-GB" dirty="0">
            <a:solidFill>
              <a:schemeClr val="bg2"/>
            </a:solidFill>
          </a:endParaRPr>
        </a:p>
      </dgm:t>
    </dgm:pt>
    <dgm:pt modelId="{3DFE6697-216E-43AF-94DE-5A95735B8E0A}" type="parTrans" cxnId="{F28BEBF2-77FB-4AFE-B9E4-2673EEC005CD}">
      <dgm:prSet/>
      <dgm:spPr/>
      <dgm:t>
        <a:bodyPr/>
        <a:lstStyle/>
        <a:p>
          <a:endParaRPr lang="en-GB"/>
        </a:p>
      </dgm:t>
    </dgm:pt>
    <dgm:pt modelId="{413AE2F4-C03D-4CD3-858B-027074110E15}" type="sibTrans" cxnId="{F28BEBF2-77FB-4AFE-B9E4-2673EEC005CD}">
      <dgm:prSet/>
      <dgm:spPr/>
      <dgm:t>
        <a:bodyPr/>
        <a:lstStyle/>
        <a:p>
          <a:endParaRPr lang="en-GB"/>
        </a:p>
      </dgm:t>
    </dgm:pt>
    <dgm:pt modelId="{77F349CD-E66B-4A12-B78A-559B1F221A2F}" type="pres">
      <dgm:prSet presAssocID="{27D3C03E-37B0-4F7E-B23B-DE781189A1D7}" presName="Name0" presStyleCnt="0">
        <dgm:presLayoutVars>
          <dgm:chPref val="1"/>
          <dgm:dir/>
          <dgm:animOne val="branch"/>
          <dgm:animLvl val="lvl"/>
          <dgm:resizeHandles/>
        </dgm:presLayoutVars>
      </dgm:prSet>
      <dgm:spPr/>
    </dgm:pt>
    <dgm:pt modelId="{0A3821CB-2E01-4411-9141-3D9D73EEE08A}" type="pres">
      <dgm:prSet presAssocID="{978E6955-8AC4-433D-A4AE-82F3DC6E9DFA}" presName="vertOne" presStyleCnt="0"/>
      <dgm:spPr/>
    </dgm:pt>
    <dgm:pt modelId="{00266DD4-95B8-4D8B-B78A-E1CAADF1877B}" type="pres">
      <dgm:prSet presAssocID="{978E6955-8AC4-433D-A4AE-82F3DC6E9DFA}" presName="txOne" presStyleLbl="node0" presStyleIdx="0" presStyleCnt="3">
        <dgm:presLayoutVars>
          <dgm:chPref val="3"/>
        </dgm:presLayoutVars>
      </dgm:prSet>
      <dgm:spPr/>
    </dgm:pt>
    <dgm:pt modelId="{1D183B4A-54FF-4BF8-A3E5-8CE1A603FB37}" type="pres">
      <dgm:prSet presAssocID="{978E6955-8AC4-433D-A4AE-82F3DC6E9DFA}" presName="parTransOne" presStyleCnt="0"/>
      <dgm:spPr/>
    </dgm:pt>
    <dgm:pt modelId="{34BFB087-C320-42F4-B994-09985B7C63E1}" type="pres">
      <dgm:prSet presAssocID="{978E6955-8AC4-433D-A4AE-82F3DC6E9DFA}" presName="horzOne" presStyleCnt="0"/>
      <dgm:spPr/>
    </dgm:pt>
    <dgm:pt modelId="{BBFD7440-909B-4F1D-8B4F-4FEB091FD01C}" type="pres">
      <dgm:prSet presAssocID="{124F1E5D-DA1B-4FBF-85E3-39392BEB77D5}" presName="vertTwo" presStyleCnt="0"/>
      <dgm:spPr/>
    </dgm:pt>
    <dgm:pt modelId="{D31BE168-B6E3-442B-B034-118F0EE07F1F}" type="pres">
      <dgm:prSet presAssocID="{124F1E5D-DA1B-4FBF-85E3-39392BEB77D5}" presName="txTwo" presStyleLbl="node2" presStyleIdx="0" presStyleCnt="8">
        <dgm:presLayoutVars>
          <dgm:chPref val="3"/>
        </dgm:presLayoutVars>
      </dgm:prSet>
      <dgm:spPr/>
    </dgm:pt>
    <dgm:pt modelId="{0836B872-C634-4FA8-979F-339DC9A39CFF}" type="pres">
      <dgm:prSet presAssocID="{124F1E5D-DA1B-4FBF-85E3-39392BEB77D5}" presName="horzTwo" presStyleCnt="0"/>
      <dgm:spPr/>
    </dgm:pt>
    <dgm:pt modelId="{950A25CA-2F71-4D96-81C5-F3767CE15E66}" type="pres">
      <dgm:prSet presAssocID="{CFD6A5A6-E512-418A-AAD7-0F942C8824E4}" presName="sibSpaceTwo" presStyleCnt="0"/>
      <dgm:spPr/>
    </dgm:pt>
    <dgm:pt modelId="{342EDCA8-A7DA-40BB-A87A-2523C3D3AD68}" type="pres">
      <dgm:prSet presAssocID="{DBEC88E6-7DA6-4858-A8AB-89DD77F92449}" presName="vertTwo" presStyleCnt="0"/>
      <dgm:spPr/>
    </dgm:pt>
    <dgm:pt modelId="{107F69AA-122C-4D45-BD48-9F4EC90191FB}" type="pres">
      <dgm:prSet presAssocID="{DBEC88E6-7DA6-4858-A8AB-89DD77F92449}" presName="txTwo" presStyleLbl="node2" presStyleIdx="1" presStyleCnt="8">
        <dgm:presLayoutVars>
          <dgm:chPref val="3"/>
        </dgm:presLayoutVars>
      </dgm:prSet>
      <dgm:spPr/>
    </dgm:pt>
    <dgm:pt modelId="{DB92B045-911E-43E4-A236-534D501153AF}" type="pres">
      <dgm:prSet presAssocID="{DBEC88E6-7DA6-4858-A8AB-89DD77F92449}" presName="horzTwo" presStyleCnt="0"/>
      <dgm:spPr/>
    </dgm:pt>
    <dgm:pt modelId="{A127D2B3-F54C-465A-8798-9B82071EA2BE}" type="pres">
      <dgm:prSet presAssocID="{BCEB14EC-BE7B-4E75-922F-E9FFDAB109B2}" presName="sibSpaceOne" presStyleCnt="0"/>
      <dgm:spPr/>
    </dgm:pt>
    <dgm:pt modelId="{2A321CF9-109B-4BD2-A8F8-94DCA9F31DC7}" type="pres">
      <dgm:prSet presAssocID="{CA5FE309-40C2-44B4-8408-EA9E87792300}" presName="vertOne" presStyleCnt="0"/>
      <dgm:spPr/>
    </dgm:pt>
    <dgm:pt modelId="{7D072FB4-BD8D-4DCC-BADF-8EC750B3D3F4}" type="pres">
      <dgm:prSet presAssocID="{CA5FE309-40C2-44B4-8408-EA9E87792300}" presName="txOne" presStyleLbl="node0" presStyleIdx="1" presStyleCnt="3" custLinFactNeighborX="-179" custLinFactNeighborY="-81346">
        <dgm:presLayoutVars>
          <dgm:chPref val="3"/>
        </dgm:presLayoutVars>
      </dgm:prSet>
      <dgm:spPr/>
    </dgm:pt>
    <dgm:pt modelId="{7996E099-1B6D-42A1-9746-4DEF9152F289}" type="pres">
      <dgm:prSet presAssocID="{CA5FE309-40C2-44B4-8408-EA9E87792300}" presName="parTransOne" presStyleCnt="0"/>
      <dgm:spPr/>
    </dgm:pt>
    <dgm:pt modelId="{11AB837C-A2C0-483D-A89E-FE8CF3CF1150}" type="pres">
      <dgm:prSet presAssocID="{CA5FE309-40C2-44B4-8408-EA9E87792300}" presName="horzOne" presStyleCnt="0"/>
      <dgm:spPr/>
    </dgm:pt>
    <dgm:pt modelId="{6550B69F-979D-4520-8D80-AADD77C9716B}" type="pres">
      <dgm:prSet presAssocID="{BF1D11FF-2392-47BE-889E-05C7587E7B5A}" presName="vertTwo" presStyleCnt="0"/>
      <dgm:spPr/>
    </dgm:pt>
    <dgm:pt modelId="{60F8939E-F934-4682-9541-31E82441924F}" type="pres">
      <dgm:prSet presAssocID="{BF1D11FF-2392-47BE-889E-05C7587E7B5A}" presName="txTwo" presStyleLbl="node2" presStyleIdx="2" presStyleCnt="8">
        <dgm:presLayoutVars>
          <dgm:chPref val="3"/>
        </dgm:presLayoutVars>
      </dgm:prSet>
      <dgm:spPr/>
    </dgm:pt>
    <dgm:pt modelId="{64748E93-391C-4EF1-B489-915709428105}" type="pres">
      <dgm:prSet presAssocID="{BF1D11FF-2392-47BE-889E-05C7587E7B5A}" presName="horzTwo" presStyleCnt="0"/>
      <dgm:spPr/>
    </dgm:pt>
    <dgm:pt modelId="{CE3A73A0-3CE9-4BB9-9A49-3CE8F1C4BF45}" type="pres">
      <dgm:prSet presAssocID="{1A9D6BE9-0EF7-44C6-8215-68E10BECBFF2}" presName="sibSpaceTwo" presStyleCnt="0"/>
      <dgm:spPr/>
    </dgm:pt>
    <dgm:pt modelId="{85A1A949-95D5-490D-8AB6-5CE209038B83}" type="pres">
      <dgm:prSet presAssocID="{5B3F32E4-18A1-4A89-A02E-7143E6FFA4D8}" presName="vertTwo" presStyleCnt="0"/>
      <dgm:spPr/>
    </dgm:pt>
    <dgm:pt modelId="{B63E93C0-50E1-4FBD-BFC1-8A7FB0F21841}" type="pres">
      <dgm:prSet presAssocID="{5B3F32E4-18A1-4A89-A02E-7143E6FFA4D8}" presName="txTwo" presStyleLbl="node2" presStyleIdx="3" presStyleCnt="8">
        <dgm:presLayoutVars>
          <dgm:chPref val="3"/>
        </dgm:presLayoutVars>
      </dgm:prSet>
      <dgm:spPr/>
    </dgm:pt>
    <dgm:pt modelId="{5F6A718E-1C39-4C6E-8893-4FD6087D8C55}" type="pres">
      <dgm:prSet presAssocID="{5B3F32E4-18A1-4A89-A02E-7143E6FFA4D8}" presName="horzTwo" presStyleCnt="0"/>
      <dgm:spPr/>
    </dgm:pt>
    <dgm:pt modelId="{621BA670-2D61-40D4-BF22-642B7FE8484F}" type="pres">
      <dgm:prSet presAssocID="{250A29A0-CF8E-4131-8D3B-B9E59D81974A}" presName="sibSpaceTwo" presStyleCnt="0"/>
      <dgm:spPr/>
    </dgm:pt>
    <dgm:pt modelId="{57161998-5417-4CF8-8CEB-4C4D51605BE6}" type="pres">
      <dgm:prSet presAssocID="{A3188B4A-41B1-42D5-8BD2-F05C72AA2573}" presName="vertTwo" presStyleCnt="0"/>
      <dgm:spPr/>
    </dgm:pt>
    <dgm:pt modelId="{75A54F8D-5670-4DA5-9AA7-09067C6E9890}" type="pres">
      <dgm:prSet presAssocID="{A3188B4A-41B1-42D5-8BD2-F05C72AA2573}" presName="txTwo" presStyleLbl="node2" presStyleIdx="4" presStyleCnt="8">
        <dgm:presLayoutVars>
          <dgm:chPref val="3"/>
        </dgm:presLayoutVars>
      </dgm:prSet>
      <dgm:spPr/>
    </dgm:pt>
    <dgm:pt modelId="{40B1B01E-FBED-47F9-8EBC-056FBAB65A6A}" type="pres">
      <dgm:prSet presAssocID="{A3188B4A-41B1-42D5-8BD2-F05C72AA2573}" presName="horzTwo" presStyleCnt="0"/>
      <dgm:spPr/>
    </dgm:pt>
    <dgm:pt modelId="{963B9D54-2317-4AEA-98A5-33487B26564C}" type="pres">
      <dgm:prSet presAssocID="{67E4A665-D444-4ECF-B410-EA0BFD6CFE58}" presName="sibSpaceTwo" presStyleCnt="0"/>
      <dgm:spPr/>
    </dgm:pt>
    <dgm:pt modelId="{BCB94F13-27D7-435A-AF46-7308767E709A}" type="pres">
      <dgm:prSet presAssocID="{492ED787-057C-4FE7-8BFF-668D8E4D07EC}" presName="vertTwo" presStyleCnt="0"/>
      <dgm:spPr/>
    </dgm:pt>
    <dgm:pt modelId="{649B1186-0C4D-4FC7-8CCB-104164865543}" type="pres">
      <dgm:prSet presAssocID="{492ED787-057C-4FE7-8BFF-668D8E4D07EC}" presName="txTwo" presStyleLbl="node2" presStyleIdx="5" presStyleCnt="8">
        <dgm:presLayoutVars>
          <dgm:chPref val="3"/>
        </dgm:presLayoutVars>
      </dgm:prSet>
      <dgm:spPr/>
    </dgm:pt>
    <dgm:pt modelId="{B7C41842-0560-4E93-A743-8E22530058E7}" type="pres">
      <dgm:prSet presAssocID="{492ED787-057C-4FE7-8BFF-668D8E4D07EC}" presName="horzTwo" presStyleCnt="0"/>
      <dgm:spPr/>
    </dgm:pt>
    <dgm:pt modelId="{85BF2623-B8C3-41B5-8A84-88920A0D603F}" type="pres">
      <dgm:prSet presAssocID="{CB66FCA6-3268-4E03-881A-CFEE2C23E454}" presName="sibSpaceOne" presStyleCnt="0"/>
      <dgm:spPr/>
    </dgm:pt>
    <dgm:pt modelId="{AAD63A9F-49AD-404A-B2FA-8A9D0A10E701}" type="pres">
      <dgm:prSet presAssocID="{BBF39B37-2244-43EB-A140-525DF5456872}" presName="vertOne" presStyleCnt="0"/>
      <dgm:spPr/>
    </dgm:pt>
    <dgm:pt modelId="{6487D6FA-17AB-44F7-8E49-24765083B6B5}" type="pres">
      <dgm:prSet presAssocID="{BBF39B37-2244-43EB-A140-525DF5456872}" presName="txOne" presStyleLbl="node0" presStyleIdx="2" presStyleCnt="3">
        <dgm:presLayoutVars>
          <dgm:chPref val="3"/>
        </dgm:presLayoutVars>
      </dgm:prSet>
      <dgm:spPr/>
    </dgm:pt>
    <dgm:pt modelId="{0A6E3963-F9A9-4528-A990-BFEDDAA787C7}" type="pres">
      <dgm:prSet presAssocID="{BBF39B37-2244-43EB-A140-525DF5456872}" presName="parTransOne" presStyleCnt="0"/>
      <dgm:spPr/>
    </dgm:pt>
    <dgm:pt modelId="{7844AB11-C8C8-45F0-BAD2-C7269C63FAAA}" type="pres">
      <dgm:prSet presAssocID="{BBF39B37-2244-43EB-A140-525DF5456872}" presName="horzOne" presStyleCnt="0"/>
      <dgm:spPr/>
    </dgm:pt>
    <dgm:pt modelId="{AFD217AC-DB40-4129-80E6-B7A253D10124}" type="pres">
      <dgm:prSet presAssocID="{1328FC29-D3D4-4C39-B73A-FD19E7A42AB5}" presName="vertTwo" presStyleCnt="0"/>
      <dgm:spPr/>
    </dgm:pt>
    <dgm:pt modelId="{ED3E0879-2302-47C8-986C-18D5AFEA190C}" type="pres">
      <dgm:prSet presAssocID="{1328FC29-D3D4-4C39-B73A-FD19E7A42AB5}" presName="txTwo" presStyleLbl="node2" presStyleIdx="6" presStyleCnt="8">
        <dgm:presLayoutVars>
          <dgm:chPref val="3"/>
        </dgm:presLayoutVars>
      </dgm:prSet>
      <dgm:spPr/>
    </dgm:pt>
    <dgm:pt modelId="{7C3F9588-FC80-408D-AD6D-B82B903FDE32}" type="pres">
      <dgm:prSet presAssocID="{1328FC29-D3D4-4C39-B73A-FD19E7A42AB5}" presName="horzTwo" presStyleCnt="0"/>
      <dgm:spPr/>
    </dgm:pt>
    <dgm:pt modelId="{D37D13FF-0646-4CE1-A6A1-B5620BEB324A}" type="pres">
      <dgm:prSet presAssocID="{5D7A3AFE-F8F2-4659-BBF8-B8B978007C85}" presName="sibSpaceTwo" presStyleCnt="0"/>
      <dgm:spPr/>
    </dgm:pt>
    <dgm:pt modelId="{86526E26-5905-4163-92EB-6EFF35FA2E51}" type="pres">
      <dgm:prSet presAssocID="{C72A6D61-E626-4186-8DE9-F3C6BEC4414A}" presName="vertTwo" presStyleCnt="0"/>
      <dgm:spPr/>
    </dgm:pt>
    <dgm:pt modelId="{6F53BA34-CF15-45B2-A1BB-AD264A461E1B}" type="pres">
      <dgm:prSet presAssocID="{C72A6D61-E626-4186-8DE9-F3C6BEC4414A}" presName="txTwo" presStyleLbl="node2" presStyleIdx="7" presStyleCnt="8">
        <dgm:presLayoutVars>
          <dgm:chPref val="3"/>
        </dgm:presLayoutVars>
      </dgm:prSet>
      <dgm:spPr/>
    </dgm:pt>
    <dgm:pt modelId="{F58CA47A-6250-416B-BB44-C09C91743DB1}" type="pres">
      <dgm:prSet presAssocID="{C72A6D61-E626-4186-8DE9-F3C6BEC4414A}" presName="horzTwo" presStyleCnt="0"/>
      <dgm:spPr/>
    </dgm:pt>
  </dgm:ptLst>
  <dgm:cxnLst>
    <dgm:cxn modelId="{01804603-78F1-4B71-8FFC-2A8A3B82F7B8}" srcId="{CA5FE309-40C2-44B4-8408-EA9E87792300}" destId="{A3188B4A-41B1-42D5-8BD2-F05C72AA2573}" srcOrd="2" destOrd="0" parTransId="{B46D75D3-77DE-45A4-BC57-8EAFBF0ECB4B}" sibTransId="{67E4A665-D444-4ECF-B410-EA0BFD6CFE58}"/>
    <dgm:cxn modelId="{D8268D03-C64C-4C49-B8A4-763352642286}" srcId="{CA5FE309-40C2-44B4-8408-EA9E87792300}" destId="{BF1D11FF-2392-47BE-889E-05C7587E7B5A}" srcOrd="0" destOrd="0" parTransId="{986DAD0E-9707-4AEB-8949-99C3CCE81D61}" sibTransId="{1A9D6BE9-0EF7-44C6-8215-68E10BECBFF2}"/>
    <dgm:cxn modelId="{5AC4782A-7341-4FC7-9520-41C1F6FF3F5A}" srcId="{27D3C03E-37B0-4F7E-B23B-DE781189A1D7}" destId="{978E6955-8AC4-433D-A4AE-82F3DC6E9DFA}" srcOrd="0" destOrd="0" parTransId="{2D53E37B-02C2-4974-AE32-B74FEFEFD5CA}" sibTransId="{BCEB14EC-BE7B-4E75-922F-E9FFDAB109B2}"/>
    <dgm:cxn modelId="{5E3AE143-28C9-4C29-A915-7A262CEC89F9}" type="presOf" srcId="{124F1E5D-DA1B-4FBF-85E3-39392BEB77D5}" destId="{D31BE168-B6E3-442B-B034-118F0EE07F1F}" srcOrd="0" destOrd="0" presId="urn:microsoft.com/office/officeart/2005/8/layout/hierarchy4"/>
    <dgm:cxn modelId="{CDF73268-543F-4F1B-AAB9-3EA22FF3D780}" type="presOf" srcId="{1328FC29-D3D4-4C39-B73A-FD19E7A42AB5}" destId="{ED3E0879-2302-47C8-986C-18D5AFEA190C}" srcOrd="0" destOrd="0" presId="urn:microsoft.com/office/officeart/2005/8/layout/hierarchy4"/>
    <dgm:cxn modelId="{68790269-417A-4121-996C-03B0DA931FB6}" srcId="{27D3C03E-37B0-4F7E-B23B-DE781189A1D7}" destId="{BBF39B37-2244-43EB-A140-525DF5456872}" srcOrd="2" destOrd="0" parTransId="{691BA4AB-A3A2-460F-85E4-A91E10F632B6}" sibTransId="{171850C0-2492-4A54-B8E0-3CE30B80F4B9}"/>
    <dgm:cxn modelId="{10FED34F-5EFC-4AB2-AD69-73545F8B476C}" srcId="{CA5FE309-40C2-44B4-8408-EA9E87792300}" destId="{5B3F32E4-18A1-4A89-A02E-7143E6FFA4D8}" srcOrd="1" destOrd="0" parTransId="{C72E6AAF-3E8E-40F2-99EF-7CAE056A2D68}" sibTransId="{250A29A0-CF8E-4131-8D3B-B9E59D81974A}"/>
    <dgm:cxn modelId="{22436994-A5C3-4592-85D8-A6444FAEEBD6}" type="presOf" srcId="{A3188B4A-41B1-42D5-8BD2-F05C72AA2573}" destId="{75A54F8D-5670-4DA5-9AA7-09067C6E9890}" srcOrd="0" destOrd="0" presId="urn:microsoft.com/office/officeart/2005/8/layout/hierarchy4"/>
    <dgm:cxn modelId="{264DD99B-7AE7-4ED0-8A7C-0535C630BA1E}" srcId="{978E6955-8AC4-433D-A4AE-82F3DC6E9DFA}" destId="{DBEC88E6-7DA6-4858-A8AB-89DD77F92449}" srcOrd="1" destOrd="0" parTransId="{CFCF7C82-A6C8-402B-AAA3-2776AF9CF045}" sibTransId="{5BBBD260-A724-4CF7-9933-6F675549AF43}"/>
    <dgm:cxn modelId="{2B4644C4-6BC6-4734-92D6-900B441C94CB}" type="presOf" srcId="{CA5FE309-40C2-44B4-8408-EA9E87792300}" destId="{7D072FB4-BD8D-4DCC-BADF-8EC750B3D3F4}" srcOrd="0" destOrd="0" presId="urn:microsoft.com/office/officeart/2005/8/layout/hierarchy4"/>
    <dgm:cxn modelId="{A52AECC5-8CBC-4A5D-8068-8915C2856C3F}" type="presOf" srcId="{27D3C03E-37B0-4F7E-B23B-DE781189A1D7}" destId="{77F349CD-E66B-4A12-B78A-559B1F221A2F}" srcOrd="0" destOrd="0" presId="urn:microsoft.com/office/officeart/2005/8/layout/hierarchy4"/>
    <dgm:cxn modelId="{190E2EC7-F3C6-456D-BAB2-BED9D9237164}" srcId="{27D3C03E-37B0-4F7E-B23B-DE781189A1D7}" destId="{CA5FE309-40C2-44B4-8408-EA9E87792300}" srcOrd="1" destOrd="0" parTransId="{05F1E2C7-9CCE-467E-A751-1D5652FA434C}" sibTransId="{CB66FCA6-3268-4E03-881A-CFEE2C23E454}"/>
    <dgm:cxn modelId="{12895AD3-80A4-4988-BCC1-AD1DA5697CED}" srcId="{CA5FE309-40C2-44B4-8408-EA9E87792300}" destId="{492ED787-057C-4FE7-8BFF-668D8E4D07EC}" srcOrd="3" destOrd="0" parTransId="{959CFBC9-CEE3-4BEB-AE54-294B9C4B137F}" sibTransId="{3C77F9EB-1A57-44F9-BC66-DF29131BF182}"/>
    <dgm:cxn modelId="{37FFA2D6-D9C0-4BC8-9189-DEE1242595F3}" type="presOf" srcId="{978E6955-8AC4-433D-A4AE-82F3DC6E9DFA}" destId="{00266DD4-95B8-4D8B-B78A-E1CAADF1877B}" srcOrd="0" destOrd="0" presId="urn:microsoft.com/office/officeart/2005/8/layout/hierarchy4"/>
    <dgm:cxn modelId="{39A118D8-9A65-41A3-BFBE-FE7CC462582D}" type="presOf" srcId="{BF1D11FF-2392-47BE-889E-05C7587E7B5A}" destId="{60F8939E-F934-4682-9541-31E82441924F}" srcOrd="0" destOrd="0" presId="urn:microsoft.com/office/officeart/2005/8/layout/hierarchy4"/>
    <dgm:cxn modelId="{AF920CDC-433C-47DA-93A9-83EE507D4504}" type="presOf" srcId="{C72A6D61-E626-4186-8DE9-F3C6BEC4414A}" destId="{6F53BA34-CF15-45B2-A1BB-AD264A461E1B}" srcOrd="0" destOrd="0" presId="urn:microsoft.com/office/officeart/2005/8/layout/hierarchy4"/>
    <dgm:cxn modelId="{07FE76E5-2C3B-4943-A043-C17A7A244790}" type="presOf" srcId="{492ED787-057C-4FE7-8BFF-668D8E4D07EC}" destId="{649B1186-0C4D-4FC7-8CCB-104164865543}" srcOrd="0" destOrd="0" presId="urn:microsoft.com/office/officeart/2005/8/layout/hierarchy4"/>
    <dgm:cxn modelId="{466361EE-A661-4A3D-9BCF-47C2BDA4AD80}" srcId="{978E6955-8AC4-433D-A4AE-82F3DC6E9DFA}" destId="{124F1E5D-DA1B-4FBF-85E3-39392BEB77D5}" srcOrd="0" destOrd="0" parTransId="{6B5EB567-808D-4223-9D89-9CE7BC3BBF40}" sibTransId="{CFD6A5A6-E512-418A-AAD7-0F942C8824E4}"/>
    <dgm:cxn modelId="{689C14F0-3646-457E-A799-0851BFACC75C}" type="presOf" srcId="{DBEC88E6-7DA6-4858-A8AB-89DD77F92449}" destId="{107F69AA-122C-4D45-BD48-9F4EC90191FB}" srcOrd="0" destOrd="0" presId="urn:microsoft.com/office/officeart/2005/8/layout/hierarchy4"/>
    <dgm:cxn modelId="{F28BEBF2-77FB-4AFE-B9E4-2673EEC005CD}" srcId="{BBF39B37-2244-43EB-A140-525DF5456872}" destId="{C72A6D61-E626-4186-8DE9-F3C6BEC4414A}" srcOrd="1" destOrd="0" parTransId="{3DFE6697-216E-43AF-94DE-5A95735B8E0A}" sibTransId="{413AE2F4-C03D-4CD3-858B-027074110E15}"/>
    <dgm:cxn modelId="{645B4FF5-1A1D-47ED-B9D3-1699D7069B85}" srcId="{BBF39B37-2244-43EB-A140-525DF5456872}" destId="{1328FC29-D3D4-4C39-B73A-FD19E7A42AB5}" srcOrd="0" destOrd="0" parTransId="{D6624FD6-0FC1-462A-B7B9-B58F173C03AA}" sibTransId="{5D7A3AFE-F8F2-4659-BBF8-B8B978007C85}"/>
    <dgm:cxn modelId="{EF741FF6-804E-412C-AAE9-6BC8DBCBD98A}" type="presOf" srcId="{5B3F32E4-18A1-4A89-A02E-7143E6FFA4D8}" destId="{B63E93C0-50E1-4FBD-BFC1-8A7FB0F21841}" srcOrd="0" destOrd="0" presId="urn:microsoft.com/office/officeart/2005/8/layout/hierarchy4"/>
    <dgm:cxn modelId="{86E5C5F7-6EC6-4749-8B4C-D3C743E019AD}" type="presOf" srcId="{BBF39B37-2244-43EB-A140-525DF5456872}" destId="{6487D6FA-17AB-44F7-8E49-24765083B6B5}" srcOrd="0" destOrd="0" presId="urn:microsoft.com/office/officeart/2005/8/layout/hierarchy4"/>
    <dgm:cxn modelId="{36F7FF15-4B11-4D13-A4E0-7AB6649621C2}" type="presParOf" srcId="{77F349CD-E66B-4A12-B78A-559B1F221A2F}" destId="{0A3821CB-2E01-4411-9141-3D9D73EEE08A}" srcOrd="0" destOrd="0" presId="urn:microsoft.com/office/officeart/2005/8/layout/hierarchy4"/>
    <dgm:cxn modelId="{74D2C75A-98D9-4CE5-A7C8-A4993652A807}" type="presParOf" srcId="{0A3821CB-2E01-4411-9141-3D9D73EEE08A}" destId="{00266DD4-95B8-4D8B-B78A-E1CAADF1877B}" srcOrd="0" destOrd="0" presId="urn:microsoft.com/office/officeart/2005/8/layout/hierarchy4"/>
    <dgm:cxn modelId="{8B7009E1-936E-4A70-81D0-498D66F536A1}" type="presParOf" srcId="{0A3821CB-2E01-4411-9141-3D9D73EEE08A}" destId="{1D183B4A-54FF-4BF8-A3E5-8CE1A603FB37}" srcOrd="1" destOrd="0" presId="urn:microsoft.com/office/officeart/2005/8/layout/hierarchy4"/>
    <dgm:cxn modelId="{162D1F88-C8CC-4BDF-8B10-0CDAB267F646}" type="presParOf" srcId="{0A3821CB-2E01-4411-9141-3D9D73EEE08A}" destId="{34BFB087-C320-42F4-B994-09985B7C63E1}" srcOrd="2" destOrd="0" presId="urn:microsoft.com/office/officeart/2005/8/layout/hierarchy4"/>
    <dgm:cxn modelId="{10C97D96-96BB-44A7-A100-DCB80D7D03F9}" type="presParOf" srcId="{34BFB087-C320-42F4-B994-09985B7C63E1}" destId="{BBFD7440-909B-4F1D-8B4F-4FEB091FD01C}" srcOrd="0" destOrd="0" presId="urn:microsoft.com/office/officeart/2005/8/layout/hierarchy4"/>
    <dgm:cxn modelId="{2035B0DD-CFDD-429A-ABFA-21FBAA8F3F5D}" type="presParOf" srcId="{BBFD7440-909B-4F1D-8B4F-4FEB091FD01C}" destId="{D31BE168-B6E3-442B-B034-118F0EE07F1F}" srcOrd="0" destOrd="0" presId="urn:microsoft.com/office/officeart/2005/8/layout/hierarchy4"/>
    <dgm:cxn modelId="{2CCDD8D7-A92C-4ABF-BB81-3ED7E7BBFC61}" type="presParOf" srcId="{BBFD7440-909B-4F1D-8B4F-4FEB091FD01C}" destId="{0836B872-C634-4FA8-979F-339DC9A39CFF}" srcOrd="1" destOrd="0" presId="urn:microsoft.com/office/officeart/2005/8/layout/hierarchy4"/>
    <dgm:cxn modelId="{E3A38E44-6717-4BE6-B8A5-997CA3C48786}" type="presParOf" srcId="{34BFB087-C320-42F4-B994-09985B7C63E1}" destId="{950A25CA-2F71-4D96-81C5-F3767CE15E66}" srcOrd="1" destOrd="0" presId="urn:microsoft.com/office/officeart/2005/8/layout/hierarchy4"/>
    <dgm:cxn modelId="{FA7F9143-53C3-48CE-820A-E0BE86C9C1C3}" type="presParOf" srcId="{34BFB087-C320-42F4-B994-09985B7C63E1}" destId="{342EDCA8-A7DA-40BB-A87A-2523C3D3AD68}" srcOrd="2" destOrd="0" presId="urn:microsoft.com/office/officeart/2005/8/layout/hierarchy4"/>
    <dgm:cxn modelId="{DE40B6E3-0FF8-430F-A72B-EA0FDF4A2494}" type="presParOf" srcId="{342EDCA8-A7DA-40BB-A87A-2523C3D3AD68}" destId="{107F69AA-122C-4D45-BD48-9F4EC90191FB}" srcOrd="0" destOrd="0" presId="urn:microsoft.com/office/officeart/2005/8/layout/hierarchy4"/>
    <dgm:cxn modelId="{B968E15F-A898-411C-8854-3556241258E9}" type="presParOf" srcId="{342EDCA8-A7DA-40BB-A87A-2523C3D3AD68}" destId="{DB92B045-911E-43E4-A236-534D501153AF}" srcOrd="1" destOrd="0" presId="urn:microsoft.com/office/officeart/2005/8/layout/hierarchy4"/>
    <dgm:cxn modelId="{B664D5E3-5D22-429D-9861-3DE5D8EBF95A}" type="presParOf" srcId="{77F349CD-E66B-4A12-B78A-559B1F221A2F}" destId="{A127D2B3-F54C-465A-8798-9B82071EA2BE}" srcOrd="1" destOrd="0" presId="urn:microsoft.com/office/officeart/2005/8/layout/hierarchy4"/>
    <dgm:cxn modelId="{41601294-664C-4ED5-99B9-ED8CAF824A12}" type="presParOf" srcId="{77F349CD-E66B-4A12-B78A-559B1F221A2F}" destId="{2A321CF9-109B-4BD2-A8F8-94DCA9F31DC7}" srcOrd="2" destOrd="0" presId="urn:microsoft.com/office/officeart/2005/8/layout/hierarchy4"/>
    <dgm:cxn modelId="{D7EF2A15-EB10-4BB2-9976-2CB7BD11451E}" type="presParOf" srcId="{2A321CF9-109B-4BD2-A8F8-94DCA9F31DC7}" destId="{7D072FB4-BD8D-4DCC-BADF-8EC750B3D3F4}" srcOrd="0" destOrd="0" presId="urn:microsoft.com/office/officeart/2005/8/layout/hierarchy4"/>
    <dgm:cxn modelId="{D1B21BE2-EC64-4AB3-A42E-5ACF83C366CD}" type="presParOf" srcId="{2A321CF9-109B-4BD2-A8F8-94DCA9F31DC7}" destId="{7996E099-1B6D-42A1-9746-4DEF9152F289}" srcOrd="1" destOrd="0" presId="urn:microsoft.com/office/officeart/2005/8/layout/hierarchy4"/>
    <dgm:cxn modelId="{D75EBFB4-0855-4CBF-B113-F2DD1F3ACCD1}" type="presParOf" srcId="{2A321CF9-109B-4BD2-A8F8-94DCA9F31DC7}" destId="{11AB837C-A2C0-483D-A89E-FE8CF3CF1150}" srcOrd="2" destOrd="0" presId="urn:microsoft.com/office/officeart/2005/8/layout/hierarchy4"/>
    <dgm:cxn modelId="{556AFDCD-83B1-4795-83A3-34A940FCE4AF}" type="presParOf" srcId="{11AB837C-A2C0-483D-A89E-FE8CF3CF1150}" destId="{6550B69F-979D-4520-8D80-AADD77C9716B}" srcOrd="0" destOrd="0" presId="urn:microsoft.com/office/officeart/2005/8/layout/hierarchy4"/>
    <dgm:cxn modelId="{B01C54F7-549C-41A6-AA5A-4ADB6C270201}" type="presParOf" srcId="{6550B69F-979D-4520-8D80-AADD77C9716B}" destId="{60F8939E-F934-4682-9541-31E82441924F}" srcOrd="0" destOrd="0" presId="urn:microsoft.com/office/officeart/2005/8/layout/hierarchy4"/>
    <dgm:cxn modelId="{DD0E0CEF-0241-41DA-8C55-BD324E24179A}" type="presParOf" srcId="{6550B69F-979D-4520-8D80-AADD77C9716B}" destId="{64748E93-391C-4EF1-B489-915709428105}" srcOrd="1" destOrd="0" presId="urn:microsoft.com/office/officeart/2005/8/layout/hierarchy4"/>
    <dgm:cxn modelId="{CDBDEE7C-5CA8-4258-8A6E-57400C50B8E6}" type="presParOf" srcId="{11AB837C-A2C0-483D-A89E-FE8CF3CF1150}" destId="{CE3A73A0-3CE9-4BB9-9A49-3CE8F1C4BF45}" srcOrd="1" destOrd="0" presId="urn:microsoft.com/office/officeart/2005/8/layout/hierarchy4"/>
    <dgm:cxn modelId="{25E83B9D-6094-488C-A969-E8080AB50C6E}" type="presParOf" srcId="{11AB837C-A2C0-483D-A89E-FE8CF3CF1150}" destId="{85A1A949-95D5-490D-8AB6-5CE209038B83}" srcOrd="2" destOrd="0" presId="urn:microsoft.com/office/officeart/2005/8/layout/hierarchy4"/>
    <dgm:cxn modelId="{0A0D3C58-514C-4E1D-97DB-E0DDEE4A70C0}" type="presParOf" srcId="{85A1A949-95D5-490D-8AB6-5CE209038B83}" destId="{B63E93C0-50E1-4FBD-BFC1-8A7FB0F21841}" srcOrd="0" destOrd="0" presId="urn:microsoft.com/office/officeart/2005/8/layout/hierarchy4"/>
    <dgm:cxn modelId="{09CE6937-AAA7-4F1D-B509-614D28F1510E}" type="presParOf" srcId="{85A1A949-95D5-490D-8AB6-5CE209038B83}" destId="{5F6A718E-1C39-4C6E-8893-4FD6087D8C55}" srcOrd="1" destOrd="0" presId="urn:microsoft.com/office/officeart/2005/8/layout/hierarchy4"/>
    <dgm:cxn modelId="{20F947D7-8933-4489-AD83-5B743D6C957A}" type="presParOf" srcId="{11AB837C-A2C0-483D-A89E-FE8CF3CF1150}" destId="{621BA670-2D61-40D4-BF22-642B7FE8484F}" srcOrd="3" destOrd="0" presId="urn:microsoft.com/office/officeart/2005/8/layout/hierarchy4"/>
    <dgm:cxn modelId="{729EFACD-BF11-415E-9073-73800CCF09AA}" type="presParOf" srcId="{11AB837C-A2C0-483D-A89E-FE8CF3CF1150}" destId="{57161998-5417-4CF8-8CEB-4C4D51605BE6}" srcOrd="4" destOrd="0" presId="urn:microsoft.com/office/officeart/2005/8/layout/hierarchy4"/>
    <dgm:cxn modelId="{39F43AAA-1A0C-45F7-9FA0-4D409A982D11}" type="presParOf" srcId="{57161998-5417-4CF8-8CEB-4C4D51605BE6}" destId="{75A54F8D-5670-4DA5-9AA7-09067C6E9890}" srcOrd="0" destOrd="0" presId="urn:microsoft.com/office/officeart/2005/8/layout/hierarchy4"/>
    <dgm:cxn modelId="{F50217F5-DCFC-4292-9559-4030EE9202AD}" type="presParOf" srcId="{57161998-5417-4CF8-8CEB-4C4D51605BE6}" destId="{40B1B01E-FBED-47F9-8EBC-056FBAB65A6A}" srcOrd="1" destOrd="0" presId="urn:microsoft.com/office/officeart/2005/8/layout/hierarchy4"/>
    <dgm:cxn modelId="{D71C2A04-7173-40C4-A0AA-26E4BBCE81DF}" type="presParOf" srcId="{11AB837C-A2C0-483D-A89E-FE8CF3CF1150}" destId="{963B9D54-2317-4AEA-98A5-33487B26564C}" srcOrd="5" destOrd="0" presId="urn:microsoft.com/office/officeart/2005/8/layout/hierarchy4"/>
    <dgm:cxn modelId="{8A429999-18C7-4AE4-A312-FE9E5AA41BBF}" type="presParOf" srcId="{11AB837C-A2C0-483D-A89E-FE8CF3CF1150}" destId="{BCB94F13-27D7-435A-AF46-7308767E709A}" srcOrd="6" destOrd="0" presId="urn:microsoft.com/office/officeart/2005/8/layout/hierarchy4"/>
    <dgm:cxn modelId="{0F8AB399-99C7-4547-99C3-6794B194E5EE}" type="presParOf" srcId="{BCB94F13-27D7-435A-AF46-7308767E709A}" destId="{649B1186-0C4D-4FC7-8CCB-104164865543}" srcOrd="0" destOrd="0" presId="urn:microsoft.com/office/officeart/2005/8/layout/hierarchy4"/>
    <dgm:cxn modelId="{14CFD512-0577-4A2E-8F40-79D5B20F50F6}" type="presParOf" srcId="{BCB94F13-27D7-435A-AF46-7308767E709A}" destId="{B7C41842-0560-4E93-A743-8E22530058E7}" srcOrd="1" destOrd="0" presId="urn:microsoft.com/office/officeart/2005/8/layout/hierarchy4"/>
    <dgm:cxn modelId="{6EDD9BB5-278A-4754-8ACE-EED2531E2D51}" type="presParOf" srcId="{77F349CD-E66B-4A12-B78A-559B1F221A2F}" destId="{85BF2623-B8C3-41B5-8A84-88920A0D603F}" srcOrd="3" destOrd="0" presId="urn:microsoft.com/office/officeart/2005/8/layout/hierarchy4"/>
    <dgm:cxn modelId="{7FEE68EC-541D-4FA6-ABD7-0CEA614A5B7F}" type="presParOf" srcId="{77F349CD-E66B-4A12-B78A-559B1F221A2F}" destId="{AAD63A9F-49AD-404A-B2FA-8A9D0A10E701}" srcOrd="4" destOrd="0" presId="urn:microsoft.com/office/officeart/2005/8/layout/hierarchy4"/>
    <dgm:cxn modelId="{B37D9A76-AE2C-4294-B273-F8A4F101D566}" type="presParOf" srcId="{AAD63A9F-49AD-404A-B2FA-8A9D0A10E701}" destId="{6487D6FA-17AB-44F7-8E49-24765083B6B5}" srcOrd="0" destOrd="0" presId="urn:microsoft.com/office/officeart/2005/8/layout/hierarchy4"/>
    <dgm:cxn modelId="{8A21983D-A18D-47DF-9A81-718E6A3FDE92}" type="presParOf" srcId="{AAD63A9F-49AD-404A-B2FA-8A9D0A10E701}" destId="{0A6E3963-F9A9-4528-A990-BFEDDAA787C7}" srcOrd="1" destOrd="0" presId="urn:microsoft.com/office/officeart/2005/8/layout/hierarchy4"/>
    <dgm:cxn modelId="{A0B0823C-2811-44CD-9702-39C3F106AEB8}" type="presParOf" srcId="{AAD63A9F-49AD-404A-B2FA-8A9D0A10E701}" destId="{7844AB11-C8C8-45F0-BAD2-C7269C63FAAA}" srcOrd="2" destOrd="0" presId="urn:microsoft.com/office/officeart/2005/8/layout/hierarchy4"/>
    <dgm:cxn modelId="{983CCC6E-F82A-4D6C-8F9E-38B302A52631}" type="presParOf" srcId="{7844AB11-C8C8-45F0-BAD2-C7269C63FAAA}" destId="{AFD217AC-DB40-4129-80E6-B7A253D10124}" srcOrd="0" destOrd="0" presId="urn:microsoft.com/office/officeart/2005/8/layout/hierarchy4"/>
    <dgm:cxn modelId="{B90874E4-A4D9-4BD1-B3B9-0397E7F4952B}" type="presParOf" srcId="{AFD217AC-DB40-4129-80E6-B7A253D10124}" destId="{ED3E0879-2302-47C8-986C-18D5AFEA190C}" srcOrd="0" destOrd="0" presId="urn:microsoft.com/office/officeart/2005/8/layout/hierarchy4"/>
    <dgm:cxn modelId="{0464B008-7117-4B64-9E2F-6ADABB8A6C47}" type="presParOf" srcId="{AFD217AC-DB40-4129-80E6-B7A253D10124}" destId="{7C3F9588-FC80-408D-AD6D-B82B903FDE32}" srcOrd="1" destOrd="0" presId="urn:microsoft.com/office/officeart/2005/8/layout/hierarchy4"/>
    <dgm:cxn modelId="{4964D5B5-EFA8-4D7C-88A9-791C25DF3550}" type="presParOf" srcId="{7844AB11-C8C8-45F0-BAD2-C7269C63FAAA}" destId="{D37D13FF-0646-4CE1-A6A1-B5620BEB324A}" srcOrd="1" destOrd="0" presId="urn:microsoft.com/office/officeart/2005/8/layout/hierarchy4"/>
    <dgm:cxn modelId="{EE8A89A8-776F-4568-8F68-946656552FB9}" type="presParOf" srcId="{7844AB11-C8C8-45F0-BAD2-C7269C63FAAA}" destId="{86526E26-5905-4163-92EB-6EFF35FA2E51}" srcOrd="2" destOrd="0" presId="urn:microsoft.com/office/officeart/2005/8/layout/hierarchy4"/>
    <dgm:cxn modelId="{7D17675B-344D-4148-AE01-87A1030F2584}" type="presParOf" srcId="{86526E26-5905-4163-92EB-6EFF35FA2E51}" destId="{6F53BA34-CF15-45B2-A1BB-AD264A461E1B}" srcOrd="0" destOrd="0" presId="urn:microsoft.com/office/officeart/2005/8/layout/hierarchy4"/>
    <dgm:cxn modelId="{D2D3C946-9471-4086-8F50-77B076227791}" type="presParOf" srcId="{86526E26-5905-4163-92EB-6EFF35FA2E51}" destId="{F58CA47A-6250-416B-BB44-C09C91743DB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3B04B-82A7-4056-9070-AD6EB7B8D07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GB"/>
        </a:p>
      </dgm:t>
    </dgm:pt>
    <dgm:pt modelId="{D886BDF0-694E-4280-B27F-7E3BE7DBC7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Datasets</a:t>
          </a:r>
          <a:endParaRPr lang="en-GB" dirty="0"/>
        </a:p>
      </dgm:t>
    </dgm:pt>
    <dgm:pt modelId="{A12FBB9F-1C55-47A6-9C73-127BD078E2F0}" type="parTrans" cxnId="{8D839B19-A303-4861-8447-3A4F75322E61}">
      <dgm:prSet/>
      <dgm:spPr/>
      <dgm:t>
        <a:bodyPr/>
        <a:lstStyle/>
        <a:p>
          <a:endParaRPr lang="en-GB"/>
        </a:p>
      </dgm:t>
    </dgm:pt>
    <dgm:pt modelId="{22008384-A739-49F3-9E77-C74929425A31}" type="sibTrans" cxnId="{8D839B19-A303-4861-8447-3A4F75322E61}">
      <dgm:prSet/>
      <dgm:spPr/>
      <dgm:t>
        <a:bodyPr/>
        <a:lstStyle/>
        <a:p>
          <a:endParaRPr lang="en-GB"/>
        </a:p>
      </dgm:t>
    </dgm:pt>
    <dgm:pt modelId="{3CA65AAF-738F-4E3A-B025-6161374DC41C}">
      <dgm:prSet phldrT="[Text]"/>
      <dgm:spPr/>
      <dgm:t>
        <a:bodyPr/>
        <a:lstStyle/>
        <a:p>
          <a:r>
            <a:rPr lang="en-US" dirty="0">
              <a:solidFill>
                <a:schemeClr val="bg2"/>
              </a:solidFill>
            </a:rPr>
            <a:t>Common Voice</a:t>
          </a:r>
          <a:endParaRPr lang="en-GB" dirty="0">
            <a:solidFill>
              <a:schemeClr val="bg2"/>
            </a:solidFill>
          </a:endParaRPr>
        </a:p>
      </dgm:t>
    </dgm:pt>
    <dgm:pt modelId="{225B9262-9227-428C-B348-1BAF2E119028}" type="parTrans" cxnId="{3AA2CA51-4361-41C1-92C3-9EFAD6A4AC89}">
      <dgm:prSet/>
      <dgm:spPr/>
      <dgm:t>
        <a:bodyPr/>
        <a:lstStyle/>
        <a:p>
          <a:endParaRPr lang="en-GB"/>
        </a:p>
      </dgm:t>
    </dgm:pt>
    <dgm:pt modelId="{ADFDCC7E-FFDE-4103-87E6-3C36D0481D67}" type="sibTrans" cxnId="{3AA2CA51-4361-41C1-92C3-9EFAD6A4AC89}">
      <dgm:prSet/>
      <dgm:spPr/>
      <dgm:t>
        <a:bodyPr/>
        <a:lstStyle/>
        <a:p>
          <a:endParaRPr lang="en-GB"/>
        </a:p>
      </dgm:t>
    </dgm:pt>
    <dgm:pt modelId="{0211816D-1603-46E5-A429-B35441CF7CB6}">
      <dgm:prSet phldrT="[Text]"/>
      <dgm:spPr/>
      <dgm:t>
        <a:bodyPr/>
        <a:lstStyle/>
        <a:p>
          <a:r>
            <a:rPr lang="en-US" dirty="0" err="1">
              <a:solidFill>
                <a:schemeClr val="bg2"/>
              </a:solidFill>
            </a:rPr>
            <a:t>WildCat</a:t>
          </a:r>
          <a:r>
            <a:rPr lang="en-US" dirty="0">
              <a:solidFill>
                <a:schemeClr val="bg2"/>
              </a:solidFill>
            </a:rPr>
            <a:t> Corpus</a:t>
          </a:r>
          <a:endParaRPr lang="en-GB" dirty="0">
            <a:solidFill>
              <a:schemeClr val="bg2"/>
            </a:solidFill>
          </a:endParaRPr>
        </a:p>
      </dgm:t>
    </dgm:pt>
    <dgm:pt modelId="{5DD1F8A5-5B44-4582-9889-C1E2EA0C94E3}" type="parTrans" cxnId="{6FB4332C-CC8D-4C5D-BB6E-4B6B799FFC52}">
      <dgm:prSet/>
      <dgm:spPr/>
      <dgm:t>
        <a:bodyPr/>
        <a:lstStyle/>
        <a:p>
          <a:endParaRPr lang="en-GB"/>
        </a:p>
      </dgm:t>
    </dgm:pt>
    <dgm:pt modelId="{B4CE4640-A51C-417F-84B7-B7FCB712D21D}" type="sibTrans" cxnId="{6FB4332C-CC8D-4C5D-BB6E-4B6B799FFC52}">
      <dgm:prSet/>
      <dgm:spPr/>
      <dgm:t>
        <a:bodyPr/>
        <a:lstStyle/>
        <a:p>
          <a:endParaRPr lang="en-GB"/>
        </a:p>
      </dgm:t>
    </dgm:pt>
    <dgm:pt modelId="{4348F4C8-8F85-4980-97EC-E2E8ACFA3D64}">
      <dgm:prSet phldrT="[Text]"/>
      <dgm:spPr/>
      <dgm:t>
        <a:bodyPr/>
        <a:lstStyle/>
        <a:p>
          <a:r>
            <a:rPr lang="en-US" dirty="0">
              <a:solidFill>
                <a:schemeClr val="bg2"/>
              </a:solidFill>
            </a:rPr>
            <a:t>Custom “YouTube”</a:t>
          </a:r>
          <a:endParaRPr lang="en-GB" dirty="0">
            <a:solidFill>
              <a:schemeClr val="bg2"/>
            </a:solidFill>
          </a:endParaRPr>
        </a:p>
      </dgm:t>
    </dgm:pt>
    <dgm:pt modelId="{201A577E-0B6D-4857-BDE4-B77057FD33B3}" type="parTrans" cxnId="{511D20E6-1285-4912-9343-CC59A0C4F379}">
      <dgm:prSet/>
      <dgm:spPr/>
      <dgm:t>
        <a:bodyPr/>
        <a:lstStyle/>
        <a:p>
          <a:endParaRPr lang="en-GB"/>
        </a:p>
      </dgm:t>
    </dgm:pt>
    <dgm:pt modelId="{1A9DCAAE-D2C6-44BF-9BC1-4C727913BC8D}" type="sibTrans" cxnId="{511D20E6-1285-4912-9343-CC59A0C4F379}">
      <dgm:prSet/>
      <dgm:spPr/>
      <dgm:t>
        <a:bodyPr/>
        <a:lstStyle/>
        <a:p>
          <a:endParaRPr lang="en-GB"/>
        </a:p>
      </dgm:t>
    </dgm:pt>
    <dgm:pt modelId="{A5043722-A21F-4612-832E-D1F7843A8B0B}">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Pre-processing</a:t>
          </a:r>
          <a:endParaRPr lang="en-GB" dirty="0"/>
        </a:p>
      </dgm:t>
    </dgm:pt>
    <dgm:pt modelId="{3B05F794-CFBE-436E-B5AD-99244E6B60F3}" type="parTrans" cxnId="{3C2FB4EA-E28F-4166-A9C6-1A0BCBD63F2A}">
      <dgm:prSet/>
      <dgm:spPr/>
      <dgm:t>
        <a:bodyPr/>
        <a:lstStyle/>
        <a:p>
          <a:endParaRPr lang="en-GB"/>
        </a:p>
      </dgm:t>
    </dgm:pt>
    <dgm:pt modelId="{FAA84CFC-127B-4FB9-81FE-F9A28C2066AA}" type="sibTrans" cxnId="{3C2FB4EA-E28F-4166-A9C6-1A0BCBD63F2A}">
      <dgm:prSet/>
      <dgm:spPr/>
      <dgm:t>
        <a:bodyPr/>
        <a:lstStyle/>
        <a:p>
          <a:endParaRPr lang="en-GB"/>
        </a:p>
      </dgm:t>
    </dgm:pt>
    <dgm:pt modelId="{9CA66684-4672-4BD3-A50E-C879DD92A12E}">
      <dgm:prSet phldrT="[Text]"/>
      <dgm:spPr/>
      <dgm:t>
        <a:bodyPr/>
        <a:lstStyle/>
        <a:p>
          <a:r>
            <a:rPr lang="en-US" dirty="0">
              <a:solidFill>
                <a:schemeClr val="bg2"/>
              </a:solidFill>
            </a:rPr>
            <a:t>Silence Detection</a:t>
          </a:r>
          <a:endParaRPr lang="en-GB" dirty="0">
            <a:solidFill>
              <a:schemeClr val="bg2"/>
            </a:solidFill>
          </a:endParaRPr>
        </a:p>
      </dgm:t>
    </dgm:pt>
    <dgm:pt modelId="{DA26DC6C-4A16-494A-9B07-55BCF88C70B5}" type="parTrans" cxnId="{25D90C2C-8B61-4C01-9600-4FA0F4D45ADF}">
      <dgm:prSet/>
      <dgm:spPr/>
      <dgm:t>
        <a:bodyPr/>
        <a:lstStyle/>
        <a:p>
          <a:endParaRPr lang="en-GB"/>
        </a:p>
      </dgm:t>
    </dgm:pt>
    <dgm:pt modelId="{945BFD6A-720B-4E3F-A07F-BF7FD0B8CB7C}" type="sibTrans" cxnId="{25D90C2C-8B61-4C01-9600-4FA0F4D45ADF}">
      <dgm:prSet/>
      <dgm:spPr/>
      <dgm:t>
        <a:bodyPr/>
        <a:lstStyle/>
        <a:p>
          <a:endParaRPr lang="en-GB"/>
        </a:p>
      </dgm:t>
    </dgm:pt>
    <dgm:pt modelId="{97CB0C2C-9ED4-4B0B-82AB-2D8CC18854B6}">
      <dgm:prSet phldrT="[Text]"/>
      <dgm:spPr/>
      <dgm:t>
        <a:bodyPr/>
        <a:lstStyle/>
        <a:p>
          <a:r>
            <a:rPr lang="en-US" dirty="0">
              <a:solidFill>
                <a:schemeClr val="bg2"/>
              </a:solidFill>
            </a:rPr>
            <a:t>Split/Trim/Clean</a:t>
          </a:r>
          <a:endParaRPr lang="en-GB" dirty="0">
            <a:solidFill>
              <a:schemeClr val="bg2"/>
            </a:solidFill>
          </a:endParaRPr>
        </a:p>
      </dgm:t>
    </dgm:pt>
    <dgm:pt modelId="{F2C721A1-C007-4ACD-9130-BE0B279CC533}" type="parTrans" cxnId="{0E8F11F7-8FC1-40F4-9D68-7C43BA8F4BFE}">
      <dgm:prSet/>
      <dgm:spPr/>
      <dgm:t>
        <a:bodyPr/>
        <a:lstStyle/>
        <a:p>
          <a:endParaRPr lang="en-GB"/>
        </a:p>
      </dgm:t>
    </dgm:pt>
    <dgm:pt modelId="{79F4EC85-BC6C-45EA-A6C7-F8FC700E09FC}" type="sibTrans" cxnId="{0E8F11F7-8FC1-40F4-9D68-7C43BA8F4BFE}">
      <dgm:prSet/>
      <dgm:spPr/>
      <dgm:t>
        <a:bodyPr/>
        <a:lstStyle/>
        <a:p>
          <a:endParaRPr lang="en-GB"/>
        </a:p>
      </dgm:t>
    </dgm:pt>
    <dgm:pt modelId="{3B4AF685-D1DF-46FA-AB67-DD5A1E87BD56}">
      <dgm:prSet phldrT="[Text]"/>
      <dgm:spPr/>
      <dgm:t>
        <a:bodyPr/>
        <a:lstStyle/>
        <a:p>
          <a:r>
            <a:rPr lang="en-US" dirty="0">
              <a:solidFill>
                <a:schemeClr val="bg2"/>
              </a:solidFill>
            </a:rPr>
            <a:t>Data Augmentation (Gaussian Noise)</a:t>
          </a:r>
          <a:endParaRPr lang="en-GB" dirty="0">
            <a:solidFill>
              <a:schemeClr val="bg2"/>
            </a:solidFill>
          </a:endParaRPr>
        </a:p>
      </dgm:t>
    </dgm:pt>
    <dgm:pt modelId="{5CD79758-C8A0-40D0-9568-2C3115842781}" type="parTrans" cxnId="{9AB3DBE9-245A-4378-A99E-3D0B4277A128}">
      <dgm:prSet/>
      <dgm:spPr/>
      <dgm:t>
        <a:bodyPr/>
        <a:lstStyle/>
        <a:p>
          <a:endParaRPr lang="en-GB"/>
        </a:p>
      </dgm:t>
    </dgm:pt>
    <dgm:pt modelId="{B4D3D925-3152-49D1-A035-EAA978068721}" type="sibTrans" cxnId="{9AB3DBE9-245A-4378-A99E-3D0B4277A128}">
      <dgm:prSet/>
      <dgm:spPr/>
      <dgm:t>
        <a:bodyPr/>
        <a:lstStyle/>
        <a:p>
          <a:endParaRPr lang="en-GB"/>
        </a:p>
      </dgm:t>
    </dgm:pt>
    <dgm:pt modelId="{382B78F5-45F2-44BA-BE61-8B5AE95A853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Feature Extraction</a:t>
          </a:r>
          <a:endParaRPr lang="en-GB" dirty="0"/>
        </a:p>
      </dgm:t>
    </dgm:pt>
    <dgm:pt modelId="{D39F0249-2CFF-4D3E-BE16-882DA3D49A5A}" type="parTrans" cxnId="{26A2CFEB-193C-4D57-8696-03139CE7450C}">
      <dgm:prSet/>
      <dgm:spPr/>
      <dgm:t>
        <a:bodyPr/>
        <a:lstStyle/>
        <a:p>
          <a:endParaRPr lang="en-GB"/>
        </a:p>
      </dgm:t>
    </dgm:pt>
    <dgm:pt modelId="{E5D8840F-F7C9-4319-BA92-E1E1CE089F94}" type="sibTrans" cxnId="{26A2CFEB-193C-4D57-8696-03139CE7450C}">
      <dgm:prSet/>
      <dgm:spPr/>
      <dgm:t>
        <a:bodyPr/>
        <a:lstStyle/>
        <a:p>
          <a:endParaRPr lang="en-GB"/>
        </a:p>
      </dgm:t>
    </dgm:pt>
    <dgm:pt modelId="{256B9029-E842-4A1F-8A34-B989702058EF}">
      <dgm:prSet phldrT="[Text]"/>
      <dgm:spPr/>
      <dgm:t>
        <a:bodyPr/>
        <a:lstStyle/>
        <a:p>
          <a:r>
            <a:rPr lang="en-US" dirty="0">
              <a:solidFill>
                <a:schemeClr val="bg2"/>
              </a:solidFill>
            </a:rPr>
            <a:t>Mel-Frequency Cepstral Coefficients</a:t>
          </a:r>
          <a:endParaRPr lang="en-GB" dirty="0">
            <a:solidFill>
              <a:schemeClr val="bg2"/>
            </a:solidFill>
          </a:endParaRPr>
        </a:p>
      </dgm:t>
    </dgm:pt>
    <dgm:pt modelId="{FBB0F2D2-DD0E-4220-99EA-8DE9FDBE4B8B}" type="parTrans" cxnId="{1DAEB163-9642-4621-8046-A641992E4019}">
      <dgm:prSet/>
      <dgm:spPr/>
      <dgm:t>
        <a:bodyPr/>
        <a:lstStyle/>
        <a:p>
          <a:endParaRPr lang="en-GB"/>
        </a:p>
      </dgm:t>
    </dgm:pt>
    <dgm:pt modelId="{9A1BFB59-5A93-4A98-8E86-EA9E6871EC85}" type="sibTrans" cxnId="{1DAEB163-9642-4621-8046-A641992E4019}">
      <dgm:prSet/>
      <dgm:spPr/>
      <dgm:t>
        <a:bodyPr/>
        <a:lstStyle/>
        <a:p>
          <a:endParaRPr lang="en-GB"/>
        </a:p>
      </dgm:t>
    </dgm:pt>
    <dgm:pt modelId="{6EA8B1DB-6241-4096-A5BF-128E6D6C541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Classifier</a:t>
          </a:r>
          <a:endParaRPr lang="en-GB" dirty="0"/>
        </a:p>
      </dgm:t>
    </dgm:pt>
    <dgm:pt modelId="{7D207A8A-F292-49A7-9915-9053E5A464D7}" type="parTrans" cxnId="{EED3C012-EA07-45D0-AAF2-903AFC9BC1A4}">
      <dgm:prSet/>
      <dgm:spPr/>
      <dgm:t>
        <a:bodyPr/>
        <a:lstStyle/>
        <a:p>
          <a:endParaRPr lang="en-GB"/>
        </a:p>
      </dgm:t>
    </dgm:pt>
    <dgm:pt modelId="{E6461268-6989-4135-BE30-55A1C21D64EB}" type="sibTrans" cxnId="{EED3C012-EA07-45D0-AAF2-903AFC9BC1A4}">
      <dgm:prSet/>
      <dgm:spPr/>
      <dgm:t>
        <a:bodyPr/>
        <a:lstStyle/>
        <a:p>
          <a:endParaRPr lang="en-GB"/>
        </a:p>
      </dgm:t>
    </dgm:pt>
    <dgm:pt modelId="{283475D0-22CC-48DC-BDD3-8861CE149AE0}">
      <dgm:prSet phldrT="[Text]"/>
      <dgm:spPr/>
      <dgm:t>
        <a:bodyPr/>
        <a:lstStyle/>
        <a:p>
          <a:r>
            <a:rPr lang="en-US" dirty="0">
              <a:solidFill>
                <a:schemeClr val="bg2"/>
              </a:solidFill>
            </a:rPr>
            <a:t>Convolutional Neural Network</a:t>
          </a:r>
          <a:endParaRPr lang="en-GB" dirty="0">
            <a:solidFill>
              <a:schemeClr val="bg2"/>
            </a:solidFill>
          </a:endParaRPr>
        </a:p>
      </dgm:t>
    </dgm:pt>
    <dgm:pt modelId="{B4D62375-68A7-49EA-8B70-E0A8C1D1DACB}" type="parTrans" cxnId="{AB72EF14-1891-4211-B668-584A7CB02407}">
      <dgm:prSet/>
      <dgm:spPr/>
      <dgm:t>
        <a:bodyPr/>
        <a:lstStyle/>
        <a:p>
          <a:endParaRPr lang="en-GB"/>
        </a:p>
      </dgm:t>
    </dgm:pt>
    <dgm:pt modelId="{7D35AD30-894E-49FE-9725-08C731172B4E}" type="sibTrans" cxnId="{AB72EF14-1891-4211-B668-584A7CB02407}">
      <dgm:prSet/>
      <dgm:spPr/>
      <dgm:t>
        <a:bodyPr/>
        <a:lstStyle/>
        <a:p>
          <a:endParaRPr lang="en-GB"/>
        </a:p>
      </dgm:t>
    </dgm:pt>
    <dgm:pt modelId="{B65E6B32-1E7A-460C-9959-BB610DB98399}">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Evaluation</a:t>
          </a:r>
          <a:endParaRPr lang="en-GB" dirty="0"/>
        </a:p>
      </dgm:t>
    </dgm:pt>
    <dgm:pt modelId="{76E541C8-BC91-4C4A-A6F6-E98F54524026}" type="parTrans" cxnId="{7134C6E6-57B7-42BE-8FC8-EA14D9941F9E}">
      <dgm:prSet/>
      <dgm:spPr/>
      <dgm:t>
        <a:bodyPr/>
        <a:lstStyle/>
        <a:p>
          <a:endParaRPr lang="en-GB"/>
        </a:p>
      </dgm:t>
    </dgm:pt>
    <dgm:pt modelId="{4B76FFED-408B-4281-B692-51FD76932FF5}" type="sibTrans" cxnId="{7134C6E6-57B7-42BE-8FC8-EA14D9941F9E}">
      <dgm:prSet/>
      <dgm:spPr/>
      <dgm:t>
        <a:bodyPr/>
        <a:lstStyle/>
        <a:p>
          <a:endParaRPr lang="en-GB"/>
        </a:p>
      </dgm:t>
    </dgm:pt>
    <dgm:pt modelId="{6211C41C-39A6-4919-BD30-01DACEFE961F}">
      <dgm:prSet phldrT="[Text]"/>
      <dgm:spPr/>
      <dgm:t>
        <a:bodyPr/>
        <a:lstStyle/>
        <a:p>
          <a:r>
            <a:rPr lang="en-US" dirty="0">
              <a:solidFill>
                <a:schemeClr val="bg2"/>
              </a:solidFill>
            </a:rPr>
            <a:t>Confusion Matrix and respective metrics</a:t>
          </a:r>
          <a:endParaRPr lang="en-GB" dirty="0">
            <a:solidFill>
              <a:schemeClr val="bg2"/>
            </a:solidFill>
          </a:endParaRPr>
        </a:p>
      </dgm:t>
    </dgm:pt>
    <dgm:pt modelId="{33E47A3A-3AC1-4193-910E-0F4901CD668B}" type="parTrans" cxnId="{3A7D5F30-5A73-4915-A371-8E5FF66B55E3}">
      <dgm:prSet/>
      <dgm:spPr/>
      <dgm:t>
        <a:bodyPr/>
        <a:lstStyle/>
        <a:p>
          <a:endParaRPr lang="en-GB"/>
        </a:p>
      </dgm:t>
    </dgm:pt>
    <dgm:pt modelId="{43F1B3E2-8DF6-4B84-9DBC-127A7F48D3AF}" type="sibTrans" cxnId="{3A7D5F30-5A73-4915-A371-8E5FF66B55E3}">
      <dgm:prSet/>
      <dgm:spPr/>
      <dgm:t>
        <a:bodyPr/>
        <a:lstStyle/>
        <a:p>
          <a:endParaRPr lang="en-GB"/>
        </a:p>
      </dgm:t>
    </dgm:pt>
    <dgm:pt modelId="{5CE273EB-1A5A-44C9-8DF8-06A619C1D791}" type="pres">
      <dgm:prSet presAssocID="{AA53B04B-82A7-4056-9070-AD6EB7B8D079}" presName="Name0" presStyleCnt="0">
        <dgm:presLayoutVars>
          <dgm:dir/>
          <dgm:animLvl val="lvl"/>
          <dgm:resizeHandles val="exact"/>
        </dgm:presLayoutVars>
      </dgm:prSet>
      <dgm:spPr/>
    </dgm:pt>
    <dgm:pt modelId="{8496CF73-EE5E-4CE6-9762-ADAC9A4E6648}" type="pres">
      <dgm:prSet presAssocID="{D886BDF0-694E-4280-B27F-7E3BE7DBC778}" presName="linNode" presStyleCnt="0"/>
      <dgm:spPr/>
    </dgm:pt>
    <dgm:pt modelId="{FF5B3A99-7D8F-4FBE-9991-36DB132147D0}" type="pres">
      <dgm:prSet presAssocID="{D886BDF0-694E-4280-B27F-7E3BE7DBC778}" presName="parentText" presStyleLbl="node1" presStyleIdx="0" presStyleCnt="5">
        <dgm:presLayoutVars>
          <dgm:chMax val="1"/>
          <dgm:bulletEnabled val="1"/>
        </dgm:presLayoutVars>
      </dgm:prSet>
      <dgm:spPr/>
    </dgm:pt>
    <dgm:pt modelId="{DD978EDD-D065-49F0-BB6D-5C3D93397FEA}" type="pres">
      <dgm:prSet presAssocID="{D886BDF0-694E-4280-B27F-7E3BE7DBC778}" presName="descendantText" presStyleLbl="alignAccFollowNode1" presStyleIdx="0" presStyleCnt="5">
        <dgm:presLayoutVars>
          <dgm:bulletEnabled val="1"/>
        </dgm:presLayoutVars>
      </dgm:prSet>
      <dgm:spPr/>
    </dgm:pt>
    <dgm:pt modelId="{244F85D4-2B67-46BF-B8F7-85EADA60523E}" type="pres">
      <dgm:prSet presAssocID="{22008384-A739-49F3-9E77-C74929425A31}" presName="sp" presStyleCnt="0"/>
      <dgm:spPr/>
    </dgm:pt>
    <dgm:pt modelId="{A6FF0EB2-79AC-4128-93CB-D9CA697C1860}" type="pres">
      <dgm:prSet presAssocID="{A5043722-A21F-4612-832E-D1F7843A8B0B}" presName="linNode" presStyleCnt="0"/>
      <dgm:spPr/>
    </dgm:pt>
    <dgm:pt modelId="{3AD34520-B10D-4D47-A713-A0BD251FF267}" type="pres">
      <dgm:prSet presAssocID="{A5043722-A21F-4612-832E-D1F7843A8B0B}" presName="parentText" presStyleLbl="node1" presStyleIdx="1" presStyleCnt="5">
        <dgm:presLayoutVars>
          <dgm:chMax val="1"/>
          <dgm:bulletEnabled val="1"/>
        </dgm:presLayoutVars>
      </dgm:prSet>
      <dgm:spPr/>
    </dgm:pt>
    <dgm:pt modelId="{79112095-5274-4F69-99D3-F1EDF1289458}" type="pres">
      <dgm:prSet presAssocID="{A5043722-A21F-4612-832E-D1F7843A8B0B}" presName="descendantText" presStyleLbl="alignAccFollowNode1" presStyleIdx="1" presStyleCnt="5">
        <dgm:presLayoutVars>
          <dgm:bulletEnabled val="1"/>
        </dgm:presLayoutVars>
      </dgm:prSet>
      <dgm:spPr/>
    </dgm:pt>
    <dgm:pt modelId="{8EA07AFB-D9C9-4016-A180-B9B8898A6A8F}" type="pres">
      <dgm:prSet presAssocID="{FAA84CFC-127B-4FB9-81FE-F9A28C2066AA}" presName="sp" presStyleCnt="0"/>
      <dgm:spPr/>
    </dgm:pt>
    <dgm:pt modelId="{6FD5D98B-1452-482B-AEEA-E76609853D62}" type="pres">
      <dgm:prSet presAssocID="{382B78F5-45F2-44BA-BE61-8B5AE95A853A}" presName="linNode" presStyleCnt="0"/>
      <dgm:spPr/>
    </dgm:pt>
    <dgm:pt modelId="{B53732E7-F601-4119-B848-8EB39527C479}" type="pres">
      <dgm:prSet presAssocID="{382B78F5-45F2-44BA-BE61-8B5AE95A853A}" presName="parentText" presStyleLbl="node1" presStyleIdx="2" presStyleCnt="5">
        <dgm:presLayoutVars>
          <dgm:chMax val="1"/>
          <dgm:bulletEnabled val="1"/>
        </dgm:presLayoutVars>
      </dgm:prSet>
      <dgm:spPr/>
    </dgm:pt>
    <dgm:pt modelId="{8914FCC2-9243-423E-B6C7-30E709199F16}" type="pres">
      <dgm:prSet presAssocID="{382B78F5-45F2-44BA-BE61-8B5AE95A853A}" presName="descendantText" presStyleLbl="alignAccFollowNode1" presStyleIdx="2" presStyleCnt="5">
        <dgm:presLayoutVars>
          <dgm:bulletEnabled val="1"/>
        </dgm:presLayoutVars>
      </dgm:prSet>
      <dgm:spPr/>
    </dgm:pt>
    <dgm:pt modelId="{9B50D5A1-D0C3-4C58-9EDF-014C5C4DEC06}" type="pres">
      <dgm:prSet presAssocID="{E5D8840F-F7C9-4319-BA92-E1E1CE089F94}" presName="sp" presStyleCnt="0"/>
      <dgm:spPr/>
    </dgm:pt>
    <dgm:pt modelId="{339D1D6A-38F1-4827-8763-74B1FE1DE55E}" type="pres">
      <dgm:prSet presAssocID="{6EA8B1DB-6241-4096-A5BF-128E6D6C5413}" presName="linNode" presStyleCnt="0"/>
      <dgm:spPr/>
    </dgm:pt>
    <dgm:pt modelId="{34BFD02D-6197-4650-A6CC-60076AFB3ED0}" type="pres">
      <dgm:prSet presAssocID="{6EA8B1DB-6241-4096-A5BF-128E6D6C5413}" presName="parentText" presStyleLbl="node1" presStyleIdx="3" presStyleCnt="5">
        <dgm:presLayoutVars>
          <dgm:chMax val="1"/>
          <dgm:bulletEnabled val="1"/>
        </dgm:presLayoutVars>
      </dgm:prSet>
      <dgm:spPr/>
    </dgm:pt>
    <dgm:pt modelId="{4FE66626-C596-4470-BD0F-E6B04295D9C6}" type="pres">
      <dgm:prSet presAssocID="{6EA8B1DB-6241-4096-A5BF-128E6D6C5413}" presName="descendantText" presStyleLbl="alignAccFollowNode1" presStyleIdx="3" presStyleCnt="5">
        <dgm:presLayoutVars>
          <dgm:bulletEnabled val="1"/>
        </dgm:presLayoutVars>
      </dgm:prSet>
      <dgm:spPr/>
    </dgm:pt>
    <dgm:pt modelId="{4CBA4FA3-C73E-4A88-9ED2-FBB2FD24FEF5}" type="pres">
      <dgm:prSet presAssocID="{E6461268-6989-4135-BE30-55A1C21D64EB}" presName="sp" presStyleCnt="0"/>
      <dgm:spPr/>
    </dgm:pt>
    <dgm:pt modelId="{17F2F52C-0B55-4B04-892E-CEC15112BAE0}" type="pres">
      <dgm:prSet presAssocID="{B65E6B32-1E7A-460C-9959-BB610DB98399}" presName="linNode" presStyleCnt="0"/>
      <dgm:spPr/>
    </dgm:pt>
    <dgm:pt modelId="{F0852A07-D0EE-4389-8AA0-0BC765BA89F2}" type="pres">
      <dgm:prSet presAssocID="{B65E6B32-1E7A-460C-9959-BB610DB98399}" presName="parentText" presStyleLbl="node1" presStyleIdx="4" presStyleCnt="5">
        <dgm:presLayoutVars>
          <dgm:chMax val="1"/>
          <dgm:bulletEnabled val="1"/>
        </dgm:presLayoutVars>
      </dgm:prSet>
      <dgm:spPr/>
    </dgm:pt>
    <dgm:pt modelId="{A0987152-CEC6-4D2D-AE51-5D36AE0DD255}" type="pres">
      <dgm:prSet presAssocID="{B65E6B32-1E7A-460C-9959-BB610DB98399}" presName="descendantText" presStyleLbl="alignAccFollowNode1" presStyleIdx="4" presStyleCnt="5">
        <dgm:presLayoutVars>
          <dgm:bulletEnabled val="1"/>
        </dgm:presLayoutVars>
      </dgm:prSet>
      <dgm:spPr/>
    </dgm:pt>
  </dgm:ptLst>
  <dgm:cxnLst>
    <dgm:cxn modelId="{107FFD06-E297-400A-A389-A22F550EEF12}" type="presOf" srcId="{382B78F5-45F2-44BA-BE61-8B5AE95A853A}" destId="{B53732E7-F601-4119-B848-8EB39527C479}" srcOrd="0" destOrd="0" presId="urn:microsoft.com/office/officeart/2005/8/layout/vList5"/>
    <dgm:cxn modelId="{DEB9630A-B119-4550-86D9-95040977C291}" type="presOf" srcId="{6211C41C-39A6-4919-BD30-01DACEFE961F}" destId="{A0987152-CEC6-4D2D-AE51-5D36AE0DD255}" srcOrd="0" destOrd="0" presId="urn:microsoft.com/office/officeart/2005/8/layout/vList5"/>
    <dgm:cxn modelId="{EED3C012-EA07-45D0-AAF2-903AFC9BC1A4}" srcId="{AA53B04B-82A7-4056-9070-AD6EB7B8D079}" destId="{6EA8B1DB-6241-4096-A5BF-128E6D6C5413}" srcOrd="3" destOrd="0" parTransId="{7D207A8A-F292-49A7-9915-9053E5A464D7}" sibTransId="{E6461268-6989-4135-BE30-55A1C21D64EB}"/>
    <dgm:cxn modelId="{AB72EF14-1891-4211-B668-584A7CB02407}" srcId="{6EA8B1DB-6241-4096-A5BF-128E6D6C5413}" destId="{283475D0-22CC-48DC-BDD3-8861CE149AE0}" srcOrd="0" destOrd="0" parTransId="{B4D62375-68A7-49EA-8B70-E0A8C1D1DACB}" sibTransId="{7D35AD30-894E-49FE-9725-08C731172B4E}"/>
    <dgm:cxn modelId="{8D839B19-A303-4861-8447-3A4F75322E61}" srcId="{AA53B04B-82A7-4056-9070-AD6EB7B8D079}" destId="{D886BDF0-694E-4280-B27F-7E3BE7DBC778}" srcOrd="0" destOrd="0" parTransId="{A12FBB9F-1C55-47A6-9C73-127BD078E2F0}" sibTransId="{22008384-A739-49F3-9E77-C74929425A31}"/>
    <dgm:cxn modelId="{EADFC31E-A3BC-4444-9E3C-2FE99C2886F1}" type="presOf" srcId="{AA53B04B-82A7-4056-9070-AD6EB7B8D079}" destId="{5CE273EB-1A5A-44C9-8DF8-06A619C1D791}" srcOrd="0" destOrd="0" presId="urn:microsoft.com/office/officeart/2005/8/layout/vList5"/>
    <dgm:cxn modelId="{25D90C2C-8B61-4C01-9600-4FA0F4D45ADF}" srcId="{A5043722-A21F-4612-832E-D1F7843A8B0B}" destId="{9CA66684-4672-4BD3-A50E-C879DD92A12E}" srcOrd="0" destOrd="0" parTransId="{DA26DC6C-4A16-494A-9B07-55BCF88C70B5}" sibTransId="{945BFD6A-720B-4E3F-A07F-BF7FD0B8CB7C}"/>
    <dgm:cxn modelId="{6FB4332C-CC8D-4C5D-BB6E-4B6B799FFC52}" srcId="{D886BDF0-694E-4280-B27F-7E3BE7DBC778}" destId="{0211816D-1603-46E5-A429-B35441CF7CB6}" srcOrd="1" destOrd="0" parTransId="{5DD1F8A5-5B44-4582-9889-C1E2EA0C94E3}" sibTransId="{B4CE4640-A51C-417F-84B7-B7FCB712D21D}"/>
    <dgm:cxn modelId="{7B1C9C2C-D815-469D-9A45-84CAFAA10BCD}" type="presOf" srcId="{A5043722-A21F-4612-832E-D1F7843A8B0B}" destId="{3AD34520-B10D-4D47-A713-A0BD251FF267}" srcOrd="0" destOrd="0" presId="urn:microsoft.com/office/officeart/2005/8/layout/vList5"/>
    <dgm:cxn modelId="{3A7D5F30-5A73-4915-A371-8E5FF66B55E3}" srcId="{B65E6B32-1E7A-460C-9959-BB610DB98399}" destId="{6211C41C-39A6-4919-BD30-01DACEFE961F}" srcOrd="0" destOrd="0" parTransId="{33E47A3A-3AC1-4193-910E-0F4901CD668B}" sibTransId="{43F1B3E2-8DF6-4B84-9DBC-127A7F48D3AF}"/>
    <dgm:cxn modelId="{C4F6A85C-8AA0-473A-9796-3CE33AB5CE9E}" type="presOf" srcId="{3CA65AAF-738F-4E3A-B025-6161374DC41C}" destId="{DD978EDD-D065-49F0-BB6D-5C3D93397FEA}" srcOrd="0" destOrd="0" presId="urn:microsoft.com/office/officeart/2005/8/layout/vList5"/>
    <dgm:cxn modelId="{1DAEB163-9642-4621-8046-A641992E4019}" srcId="{382B78F5-45F2-44BA-BE61-8B5AE95A853A}" destId="{256B9029-E842-4A1F-8A34-B989702058EF}" srcOrd="0" destOrd="0" parTransId="{FBB0F2D2-DD0E-4220-99EA-8DE9FDBE4B8B}" sibTransId="{9A1BFB59-5A93-4A98-8E86-EA9E6871EC85}"/>
    <dgm:cxn modelId="{6D806945-4EC7-4BE9-AC2A-C46F53BA4AB1}" type="presOf" srcId="{6EA8B1DB-6241-4096-A5BF-128E6D6C5413}" destId="{34BFD02D-6197-4650-A6CC-60076AFB3ED0}" srcOrd="0" destOrd="0" presId="urn:microsoft.com/office/officeart/2005/8/layout/vList5"/>
    <dgm:cxn modelId="{D541B06F-C6B5-4C55-9EDA-495E35A33B5F}" type="presOf" srcId="{3B4AF685-D1DF-46FA-AB67-DD5A1E87BD56}" destId="{79112095-5274-4F69-99D3-F1EDF1289458}" srcOrd="0" destOrd="2" presId="urn:microsoft.com/office/officeart/2005/8/layout/vList5"/>
    <dgm:cxn modelId="{3AA2CA51-4361-41C1-92C3-9EFAD6A4AC89}" srcId="{D886BDF0-694E-4280-B27F-7E3BE7DBC778}" destId="{3CA65AAF-738F-4E3A-B025-6161374DC41C}" srcOrd="0" destOrd="0" parTransId="{225B9262-9227-428C-B348-1BAF2E119028}" sibTransId="{ADFDCC7E-FFDE-4103-87E6-3C36D0481D67}"/>
    <dgm:cxn modelId="{31178777-D367-4D0D-A52B-F2EEA66E882D}" type="presOf" srcId="{4348F4C8-8F85-4980-97EC-E2E8ACFA3D64}" destId="{DD978EDD-D065-49F0-BB6D-5C3D93397FEA}" srcOrd="0" destOrd="2" presId="urn:microsoft.com/office/officeart/2005/8/layout/vList5"/>
    <dgm:cxn modelId="{80BA1382-697D-4314-8DA7-7B123367D019}" type="presOf" srcId="{0211816D-1603-46E5-A429-B35441CF7CB6}" destId="{DD978EDD-D065-49F0-BB6D-5C3D93397FEA}" srcOrd="0" destOrd="1" presId="urn:microsoft.com/office/officeart/2005/8/layout/vList5"/>
    <dgm:cxn modelId="{9BD1DA91-185B-4A85-89A0-677E08F54C46}" type="presOf" srcId="{97CB0C2C-9ED4-4B0B-82AB-2D8CC18854B6}" destId="{79112095-5274-4F69-99D3-F1EDF1289458}" srcOrd="0" destOrd="1" presId="urn:microsoft.com/office/officeart/2005/8/layout/vList5"/>
    <dgm:cxn modelId="{A53A5FC0-D127-47AA-8265-3A35B34CE58C}" type="presOf" srcId="{B65E6B32-1E7A-460C-9959-BB610DB98399}" destId="{F0852A07-D0EE-4389-8AA0-0BC765BA89F2}" srcOrd="0" destOrd="0" presId="urn:microsoft.com/office/officeart/2005/8/layout/vList5"/>
    <dgm:cxn modelId="{9E405EC9-F3AD-4638-8C98-E562B37AC772}" type="presOf" srcId="{D886BDF0-694E-4280-B27F-7E3BE7DBC778}" destId="{FF5B3A99-7D8F-4FBE-9991-36DB132147D0}" srcOrd="0" destOrd="0" presId="urn:microsoft.com/office/officeart/2005/8/layout/vList5"/>
    <dgm:cxn modelId="{4E7DEDE0-D4BD-4DA6-BF42-BC8C6CFA4298}" type="presOf" srcId="{256B9029-E842-4A1F-8A34-B989702058EF}" destId="{8914FCC2-9243-423E-B6C7-30E709199F16}" srcOrd="0" destOrd="0" presId="urn:microsoft.com/office/officeart/2005/8/layout/vList5"/>
    <dgm:cxn modelId="{511D20E6-1285-4912-9343-CC59A0C4F379}" srcId="{D886BDF0-694E-4280-B27F-7E3BE7DBC778}" destId="{4348F4C8-8F85-4980-97EC-E2E8ACFA3D64}" srcOrd="2" destOrd="0" parTransId="{201A577E-0B6D-4857-BDE4-B77057FD33B3}" sibTransId="{1A9DCAAE-D2C6-44BF-9BC1-4C727913BC8D}"/>
    <dgm:cxn modelId="{7134C6E6-57B7-42BE-8FC8-EA14D9941F9E}" srcId="{AA53B04B-82A7-4056-9070-AD6EB7B8D079}" destId="{B65E6B32-1E7A-460C-9959-BB610DB98399}" srcOrd="4" destOrd="0" parTransId="{76E541C8-BC91-4C4A-A6F6-E98F54524026}" sibTransId="{4B76FFED-408B-4281-B692-51FD76932FF5}"/>
    <dgm:cxn modelId="{9AB3DBE9-245A-4378-A99E-3D0B4277A128}" srcId="{A5043722-A21F-4612-832E-D1F7843A8B0B}" destId="{3B4AF685-D1DF-46FA-AB67-DD5A1E87BD56}" srcOrd="2" destOrd="0" parTransId="{5CD79758-C8A0-40D0-9568-2C3115842781}" sibTransId="{B4D3D925-3152-49D1-A035-EAA978068721}"/>
    <dgm:cxn modelId="{3C2FB4EA-E28F-4166-A9C6-1A0BCBD63F2A}" srcId="{AA53B04B-82A7-4056-9070-AD6EB7B8D079}" destId="{A5043722-A21F-4612-832E-D1F7843A8B0B}" srcOrd="1" destOrd="0" parTransId="{3B05F794-CFBE-436E-B5AD-99244E6B60F3}" sibTransId="{FAA84CFC-127B-4FB9-81FE-F9A28C2066AA}"/>
    <dgm:cxn modelId="{26A2CFEB-193C-4D57-8696-03139CE7450C}" srcId="{AA53B04B-82A7-4056-9070-AD6EB7B8D079}" destId="{382B78F5-45F2-44BA-BE61-8B5AE95A853A}" srcOrd="2" destOrd="0" parTransId="{D39F0249-2CFF-4D3E-BE16-882DA3D49A5A}" sibTransId="{E5D8840F-F7C9-4319-BA92-E1E1CE089F94}"/>
    <dgm:cxn modelId="{2D9058ED-01E8-41E1-8DC5-6F504F4D3EC2}" type="presOf" srcId="{283475D0-22CC-48DC-BDD3-8861CE149AE0}" destId="{4FE66626-C596-4470-BD0F-E6B04295D9C6}" srcOrd="0" destOrd="0" presId="urn:microsoft.com/office/officeart/2005/8/layout/vList5"/>
    <dgm:cxn modelId="{0E8F11F7-8FC1-40F4-9D68-7C43BA8F4BFE}" srcId="{A5043722-A21F-4612-832E-D1F7843A8B0B}" destId="{97CB0C2C-9ED4-4B0B-82AB-2D8CC18854B6}" srcOrd="1" destOrd="0" parTransId="{F2C721A1-C007-4ACD-9130-BE0B279CC533}" sibTransId="{79F4EC85-BC6C-45EA-A6C7-F8FC700E09FC}"/>
    <dgm:cxn modelId="{9F641AFC-849C-4950-9EB3-17C2A550966E}" type="presOf" srcId="{9CA66684-4672-4BD3-A50E-C879DD92A12E}" destId="{79112095-5274-4F69-99D3-F1EDF1289458}" srcOrd="0" destOrd="0" presId="urn:microsoft.com/office/officeart/2005/8/layout/vList5"/>
    <dgm:cxn modelId="{7864F643-6AA9-4C98-A1E5-0AAC59959244}" type="presParOf" srcId="{5CE273EB-1A5A-44C9-8DF8-06A619C1D791}" destId="{8496CF73-EE5E-4CE6-9762-ADAC9A4E6648}" srcOrd="0" destOrd="0" presId="urn:microsoft.com/office/officeart/2005/8/layout/vList5"/>
    <dgm:cxn modelId="{AD3717A7-9870-4801-A69F-91AC39AF4C56}" type="presParOf" srcId="{8496CF73-EE5E-4CE6-9762-ADAC9A4E6648}" destId="{FF5B3A99-7D8F-4FBE-9991-36DB132147D0}" srcOrd="0" destOrd="0" presId="urn:microsoft.com/office/officeart/2005/8/layout/vList5"/>
    <dgm:cxn modelId="{2260B8E6-E6A1-49AA-A407-F2EADD201744}" type="presParOf" srcId="{8496CF73-EE5E-4CE6-9762-ADAC9A4E6648}" destId="{DD978EDD-D065-49F0-BB6D-5C3D93397FEA}" srcOrd="1" destOrd="0" presId="urn:microsoft.com/office/officeart/2005/8/layout/vList5"/>
    <dgm:cxn modelId="{B06F6862-30C7-4E2F-84B1-3DA587679E5E}" type="presParOf" srcId="{5CE273EB-1A5A-44C9-8DF8-06A619C1D791}" destId="{244F85D4-2B67-46BF-B8F7-85EADA60523E}" srcOrd="1" destOrd="0" presId="urn:microsoft.com/office/officeart/2005/8/layout/vList5"/>
    <dgm:cxn modelId="{766CA569-DEF8-4566-875E-19D95BAD5E4B}" type="presParOf" srcId="{5CE273EB-1A5A-44C9-8DF8-06A619C1D791}" destId="{A6FF0EB2-79AC-4128-93CB-D9CA697C1860}" srcOrd="2" destOrd="0" presId="urn:microsoft.com/office/officeart/2005/8/layout/vList5"/>
    <dgm:cxn modelId="{59F2D906-AAFB-49F8-B2DA-7813B48814A8}" type="presParOf" srcId="{A6FF0EB2-79AC-4128-93CB-D9CA697C1860}" destId="{3AD34520-B10D-4D47-A713-A0BD251FF267}" srcOrd="0" destOrd="0" presId="urn:microsoft.com/office/officeart/2005/8/layout/vList5"/>
    <dgm:cxn modelId="{B00DD6E7-234F-4CDA-A30C-854B41B59AD0}" type="presParOf" srcId="{A6FF0EB2-79AC-4128-93CB-D9CA697C1860}" destId="{79112095-5274-4F69-99D3-F1EDF1289458}" srcOrd="1" destOrd="0" presId="urn:microsoft.com/office/officeart/2005/8/layout/vList5"/>
    <dgm:cxn modelId="{E3F67AC1-0C6B-4872-AE31-E8DF87D06E59}" type="presParOf" srcId="{5CE273EB-1A5A-44C9-8DF8-06A619C1D791}" destId="{8EA07AFB-D9C9-4016-A180-B9B8898A6A8F}" srcOrd="3" destOrd="0" presId="urn:microsoft.com/office/officeart/2005/8/layout/vList5"/>
    <dgm:cxn modelId="{E9BB8115-4CF6-4E7A-96BB-B57967C942B6}" type="presParOf" srcId="{5CE273EB-1A5A-44C9-8DF8-06A619C1D791}" destId="{6FD5D98B-1452-482B-AEEA-E76609853D62}" srcOrd="4" destOrd="0" presId="urn:microsoft.com/office/officeart/2005/8/layout/vList5"/>
    <dgm:cxn modelId="{048F5D70-9AED-41A6-ACF5-FB9D5BD874B4}" type="presParOf" srcId="{6FD5D98B-1452-482B-AEEA-E76609853D62}" destId="{B53732E7-F601-4119-B848-8EB39527C479}" srcOrd="0" destOrd="0" presId="urn:microsoft.com/office/officeart/2005/8/layout/vList5"/>
    <dgm:cxn modelId="{85D6C3B3-6EF8-4AF3-A380-856FAB6E7E08}" type="presParOf" srcId="{6FD5D98B-1452-482B-AEEA-E76609853D62}" destId="{8914FCC2-9243-423E-B6C7-30E709199F16}" srcOrd="1" destOrd="0" presId="urn:microsoft.com/office/officeart/2005/8/layout/vList5"/>
    <dgm:cxn modelId="{00FAA849-F789-4A5B-A032-5FAF7BBD1602}" type="presParOf" srcId="{5CE273EB-1A5A-44C9-8DF8-06A619C1D791}" destId="{9B50D5A1-D0C3-4C58-9EDF-014C5C4DEC06}" srcOrd="5" destOrd="0" presId="urn:microsoft.com/office/officeart/2005/8/layout/vList5"/>
    <dgm:cxn modelId="{FDE3285C-411E-438C-B679-1D64E2BC7840}" type="presParOf" srcId="{5CE273EB-1A5A-44C9-8DF8-06A619C1D791}" destId="{339D1D6A-38F1-4827-8763-74B1FE1DE55E}" srcOrd="6" destOrd="0" presId="urn:microsoft.com/office/officeart/2005/8/layout/vList5"/>
    <dgm:cxn modelId="{5D492412-D877-4F72-8705-A51E31EF42BC}" type="presParOf" srcId="{339D1D6A-38F1-4827-8763-74B1FE1DE55E}" destId="{34BFD02D-6197-4650-A6CC-60076AFB3ED0}" srcOrd="0" destOrd="0" presId="urn:microsoft.com/office/officeart/2005/8/layout/vList5"/>
    <dgm:cxn modelId="{BF762ED8-0FBB-4696-AB8E-3E5D2261FB3D}" type="presParOf" srcId="{339D1D6A-38F1-4827-8763-74B1FE1DE55E}" destId="{4FE66626-C596-4470-BD0F-E6B04295D9C6}" srcOrd="1" destOrd="0" presId="urn:microsoft.com/office/officeart/2005/8/layout/vList5"/>
    <dgm:cxn modelId="{793B1DD1-6002-48DD-8F11-A968BCC1C56E}" type="presParOf" srcId="{5CE273EB-1A5A-44C9-8DF8-06A619C1D791}" destId="{4CBA4FA3-C73E-4A88-9ED2-FBB2FD24FEF5}" srcOrd="7" destOrd="0" presId="urn:microsoft.com/office/officeart/2005/8/layout/vList5"/>
    <dgm:cxn modelId="{91DE8DA5-7F67-48FF-85BD-050DF668EB30}" type="presParOf" srcId="{5CE273EB-1A5A-44C9-8DF8-06A619C1D791}" destId="{17F2F52C-0B55-4B04-892E-CEC15112BAE0}" srcOrd="8" destOrd="0" presId="urn:microsoft.com/office/officeart/2005/8/layout/vList5"/>
    <dgm:cxn modelId="{8A749D55-0801-45D9-B719-52030D245CEF}" type="presParOf" srcId="{17F2F52C-0B55-4B04-892E-CEC15112BAE0}" destId="{F0852A07-D0EE-4389-8AA0-0BC765BA89F2}" srcOrd="0" destOrd="0" presId="urn:microsoft.com/office/officeart/2005/8/layout/vList5"/>
    <dgm:cxn modelId="{B9177E30-62CD-412B-B03D-465819C680EA}" type="presParOf" srcId="{17F2F52C-0B55-4B04-892E-CEC15112BAE0}" destId="{A0987152-CEC6-4D2D-AE51-5D36AE0DD25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53B04B-82A7-4056-9070-AD6EB7B8D07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GB"/>
        </a:p>
      </dgm:t>
    </dgm:pt>
    <dgm:pt modelId="{D886BDF0-694E-4280-B27F-7E3BE7DBC7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Datasets</a:t>
          </a:r>
          <a:endParaRPr lang="en-GB" dirty="0"/>
        </a:p>
      </dgm:t>
    </dgm:pt>
    <dgm:pt modelId="{A12FBB9F-1C55-47A6-9C73-127BD078E2F0}" type="parTrans" cxnId="{8D839B19-A303-4861-8447-3A4F75322E61}">
      <dgm:prSet/>
      <dgm:spPr/>
      <dgm:t>
        <a:bodyPr/>
        <a:lstStyle/>
        <a:p>
          <a:endParaRPr lang="en-GB"/>
        </a:p>
      </dgm:t>
    </dgm:pt>
    <dgm:pt modelId="{22008384-A739-49F3-9E77-C74929425A31}" type="sibTrans" cxnId="{8D839B19-A303-4861-8447-3A4F75322E61}">
      <dgm:prSet/>
      <dgm:spPr/>
      <dgm:t>
        <a:bodyPr/>
        <a:lstStyle/>
        <a:p>
          <a:endParaRPr lang="en-GB"/>
        </a:p>
      </dgm:t>
    </dgm:pt>
    <dgm:pt modelId="{A5043722-A21F-4612-832E-D1F7843A8B0B}">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Pre-processing</a:t>
          </a:r>
          <a:endParaRPr lang="en-GB" dirty="0"/>
        </a:p>
      </dgm:t>
    </dgm:pt>
    <dgm:pt modelId="{3B05F794-CFBE-436E-B5AD-99244E6B60F3}" type="parTrans" cxnId="{3C2FB4EA-E28F-4166-A9C6-1A0BCBD63F2A}">
      <dgm:prSet/>
      <dgm:spPr/>
      <dgm:t>
        <a:bodyPr/>
        <a:lstStyle/>
        <a:p>
          <a:endParaRPr lang="en-GB"/>
        </a:p>
      </dgm:t>
    </dgm:pt>
    <dgm:pt modelId="{FAA84CFC-127B-4FB9-81FE-F9A28C2066AA}" type="sibTrans" cxnId="{3C2FB4EA-E28F-4166-A9C6-1A0BCBD63F2A}">
      <dgm:prSet/>
      <dgm:spPr/>
      <dgm:t>
        <a:bodyPr/>
        <a:lstStyle/>
        <a:p>
          <a:endParaRPr lang="en-GB"/>
        </a:p>
      </dgm:t>
    </dgm:pt>
    <dgm:pt modelId="{382B78F5-45F2-44BA-BE61-8B5AE95A853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Feature Extraction</a:t>
          </a:r>
          <a:endParaRPr lang="en-GB" dirty="0"/>
        </a:p>
      </dgm:t>
    </dgm:pt>
    <dgm:pt modelId="{D39F0249-2CFF-4D3E-BE16-882DA3D49A5A}" type="parTrans" cxnId="{26A2CFEB-193C-4D57-8696-03139CE7450C}">
      <dgm:prSet/>
      <dgm:spPr/>
      <dgm:t>
        <a:bodyPr/>
        <a:lstStyle/>
        <a:p>
          <a:endParaRPr lang="en-GB"/>
        </a:p>
      </dgm:t>
    </dgm:pt>
    <dgm:pt modelId="{E5D8840F-F7C9-4319-BA92-E1E1CE089F94}" type="sibTrans" cxnId="{26A2CFEB-193C-4D57-8696-03139CE7450C}">
      <dgm:prSet/>
      <dgm:spPr/>
      <dgm:t>
        <a:bodyPr/>
        <a:lstStyle/>
        <a:p>
          <a:endParaRPr lang="en-GB"/>
        </a:p>
      </dgm:t>
    </dgm:pt>
    <dgm:pt modelId="{6EA8B1DB-6241-4096-A5BF-128E6D6C541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Classifier</a:t>
          </a:r>
          <a:endParaRPr lang="en-GB" dirty="0"/>
        </a:p>
      </dgm:t>
    </dgm:pt>
    <dgm:pt modelId="{7D207A8A-F292-49A7-9915-9053E5A464D7}" type="parTrans" cxnId="{EED3C012-EA07-45D0-AAF2-903AFC9BC1A4}">
      <dgm:prSet/>
      <dgm:spPr/>
      <dgm:t>
        <a:bodyPr/>
        <a:lstStyle/>
        <a:p>
          <a:endParaRPr lang="en-GB"/>
        </a:p>
      </dgm:t>
    </dgm:pt>
    <dgm:pt modelId="{E6461268-6989-4135-BE30-55A1C21D64EB}" type="sibTrans" cxnId="{EED3C012-EA07-45D0-AAF2-903AFC9BC1A4}">
      <dgm:prSet/>
      <dgm:spPr/>
      <dgm:t>
        <a:bodyPr/>
        <a:lstStyle/>
        <a:p>
          <a:endParaRPr lang="en-GB"/>
        </a:p>
      </dgm:t>
    </dgm:pt>
    <dgm:pt modelId="{283475D0-22CC-48DC-BDD3-8861CE149AE0}">
      <dgm:prSet phldrT="[Text]"/>
      <dgm:spPr/>
      <dgm:t>
        <a:bodyPr/>
        <a:lstStyle/>
        <a:p>
          <a:r>
            <a:rPr lang="en-US" dirty="0">
              <a:solidFill>
                <a:schemeClr val="bg2"/>
              </a:solidFill>
            </a:rPr>
            <a:t>Convolutional Neural Network</a:t>
          </a:r>
          <a:endParaRPr lang="en-GB" dirty="0">
            <a:solidFill>
              <a:schemeClr val="bg2"/>
            </a:solidFill>
          </a:endParaRPr>
        </a:p>
      </dgm:t>
    </dgm:pt>
    <dgm:pt modelId="{B4D62375-68A7-49EA-8B70-E0A8C1D1DACB}" type="parTrans" cxnId="{AB72EF14-1891-4211-B668-584A7CB02407}">
      <dgm:prSet/>
      <dgm:spPr/>
      <dgm:t>
        <a:bodyPr/>
        <a:lstStyle/>
        <a:p>
          <a:endParaRPr lang="en-GB"/>
        </a:p>
      </dgm:t>
    </dgm:pt>
    <dgm:pt modelId="{7D35AD30-894E-49FE-9725-08C731172B4E}" type="sibTrans" cxnId="{AB72EF14-1891-4211-B668-584A7CB02407}">
      <dgm:prSet/>
      <dgm:spPr/>
      <dgm:t>
        <a:bodyPr/>
        <a:lstStyle/>
        <a:p>
          <a:endParaRPr lang="en-GB"/>
        </a:p>
      </dgm:t>
    </dgm:pt>
    <dgm:pt modelId="{B65E6B32-1E7A-460C-9959-BB610DB98399}">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Evaluation</a:t>
          </a:r>
          <a:endParaRPr lang="en-GB" dirty="0"/>
        </a:p>
      </dgm:t>
    </dgm:pt>
    <dgm:pt modelId="{76E541C8-BC91-4C4A-A6F6-E98F54524026}" type="parTrans" cxnId="{7134C6E6-57B7-42BE-8FC8-EA14D9941F9E}">
      <dgm:prSet/>
      <dgm:spPr/>
      <dgm:t>
        <a:bodyPr/>
        <a:lstStyle/>
        <a:p>
          <a:endParaRPr lang="en-GB"/>
        </a:p>
      </dgm:t>
    </dgm:pt>
    <dgm:pt modelId="{4B76FFED-408B-4281-B692-51FD76932FF5}" type="sibTrans" cxnId="{7134C6E6-57B7-42BE-8FC8-EA14D9941F9E}">
      <dgm:prSet/>
      <dgm:spPr/>
      <dgm:t>
        <a:bodyPr/>
        <a:lstStyle/>
        <a:p>
          <a:endParaRPr lang="en-GB"/>
        </a:p>
      </dgm:t>
    </dgm:pt>
    <dgm:pt modelId="{5CE273EB-1A5A-44C9-8DF8-06A619C1D791}" type="pres">
      <dgm:prSet presAssocID="{AA53B04B-82A7-4056-9070-AD6EB7B8D079}" presName="Name0" presStyleCnt="0">
        <dgm:presLayoutVars>
          <dgm:dir/>
          <dgm:animLvl val="lvl"/>
          <dgm:resizeHandles val="exact"/>
        </dgm:presLayoutVars>
      </dgm:prSet>
      <dgm:spPr/>
    </dgm:pt>
    <dgm:pt modelId="{8496CF73-EE5E-4CE6-9762-ADAC9A4E6648}" type="pres">
      <dgm:prSet presAssocID="{D886BDF0-694E-4280-B27F-7E3BE7DBC778}" presName="linNode" presStyleCnt="0"/>
      <dgm:spPr/>
    </dgm:pt>
    <dgm:pt modelId="{FF5B3A99-7D8F-4FBE-9991-36DB132147D0}" type="pres">
      <dgm:prSet presAssocID="{D886BDF0-694E-4280-B27F-7E3BE7DBC778}" presName="parentText" presStyleLbl="node1" presStyleIdx="0" presStyleCnt="5">
        <dgm:presLayoutVars>
          <dgm:chMax val="1"/>
          <dgm:bulletEnabled val="1"/>
        </dgm:presLayoutVars>
      </dgm:prSet>
      <dgm:spPr/>
    </dgm:pt>
    <dgm:pt modelId="{244F85D4-2B67-46BF-B8F7-85EADA60523E}" type="pres">
      <dgm:prSet presAssocID="{22008384-A739-49F3-9E77-C74929425A31}" presName="sp" presStyleCnt="0"/>
      <dgm:spPr/>
    </dgm:pt>
    <dgm:pt modelId="{A6FF0EB2-79AC-4128-93CB-D9CA697C1860}" type="pres">
      <dgm:prSet presAssocID="{A5043722-A21F-4612-832E-D1F7843A8B0B}" presName="linNode" presStyleCnt="0"/>
      <dgm:spPr/>
    </dgm:pt>
    <dgm:pt modelId="{3AD34520-B10D-4D47-A713-A0BD251FF267}" type="pres">
      <dgm:prSet presAssocID="{A5043722-A21F-4612-832E-D1F7843A8B0B}" presName="parentText" presStyleLbl="node1" presStyleIdx="1" presStyleCnt="5">
        <dgm:presLayoutVars>
          <dgm:chMax val="1"/>
          <dgm:bulletEnabled val="1"/>
        </dgm:presLayoutVars>
      </dgm:prSet>
      <dgm:spPr/>
    </dgm:pt>
    <dgm:pt modelId="{8EA07AFB-D9C9-4016-A180-B9B8898A6A8F}" type="pres">
      <dgm:prSet presAssocID="{FAA84CFC-127B-4FB9-81FE-F9A28C2066AA}" presName="sp" presStyleCnt="0"/>
      <dgm:spPr/>
    </dgm:pt>
    <dgm:pt modelId="{6FD5D98B-1452-482B-AEEA-E76609853D62}" type="pres">
      <dgm:prSet presAssocID="{382B78F5-45F2-44BA-BE61-8B5AE95A853A}" presName="linNode" presStyleCnt="0"/>
      <dgm:spPr/>
    </dgm:pt>
    <dgm:pt modelId="{B53732E7-F601-4119-B848-8EB39527C479}" type="pres">
      <dgm:prSet presAssocID="{382B78F5-45F2-44BA-BE61-8B5AE95A853A}" presName="parentText" presStyleLbl="node1" presStyleIdx="2" presStyleCnt="5">
        <dgm:presLayoutVars>
          <dgm:chMax val="1"/>
          <dgm:bulletEnabled val="1"/>
        </dgm:presLayoutVars>
      </dgm:prSet>
      <dgm:spPr/>
    </dgm:pt>
    <dgm:pt modelId="{9B50D5A1-D0C3-4C58-9EDF-014C5C4DEC06}" type="pres">
      <dgm:prSet presAssocID="{E5D8840F-F7C9-4319-BA92-E1E1CE089F94}" presName="sp" presStyleCnt="0"/>
      <dgm:spPr/>
    </dgm:pt>
    <dgm:pt modelId="{339D1D6A-38F1-4827-8763-74B1FE1DE55E}" type="pres">
      <dgm:prSet presAssocID="{6EA8B1DB-6241-4096-A5BF-128E6D6C5413}" presName="linNode" presStyleCnt="0"/>
      <dgm:spPr/>
    </dgm:pt>
    <dgm:pt modelId="{34BFD02D-6197-4650-A6CC-60076AFB3ED0}" type="pres">
      <dgm:prSet presAssocID="{6EA8B1DB-6241-4096-A5BF-128E6D6C5413}" presName="parentText" presStyleLbl="node1" presStyleIdx="3" presStyleCnt="5">
        <dgm:presLayoutVars>
          <dgm:chMax val="1"/>
          <dgm:bulletEnabled val="1"/>
        </dgm:presLayoutVars>
      </dgm:prSet>
      <dgm:spPr/>
    </dgm:pt>
    <dgm:pt modelId="{4FE66626-C596-4470-BD0F-E6B04295D9C6}" type="pres">
      <dgm:prSet presAssocID="{6EA8B1DB-6241-4096-A5BF-128E6D6C5413}" presName="descendantText" presStyleLbl="alignAccFollowNode1" presStyleIdx="0" presStyleCnt="1">
        <dgm:presLayoutVars>
          <dgm:bulletEnabled val="1"/>
        </dgm:presLayoutVars>
      </dgm:prSet>
      <dgm:spPr/>
    </dgm:pt>
    <dgm:pt modelId="{4CBA4FA3-C73E-4A88-9ED2-FBB2FD24FEF5}" type="pres">
      <dgm:prSet presAssocID="{E6461268-6989-4135-BE30-55A1C21D64EB}" presName="sp" presStyleCnt="0"/>
      <dgm:spPr/>
    </dgm:pt>
    <dgm:pt modelId="{17F2F52C-0B55-4B04-892E-CEC15112BAE0}" type="pres">
      <dgm:prSet presAssocID="{B65E6B32-1E7A-460C-9959-BB610DB98399}" presName="linNode" presStyleCnt="0"/>
      <dgm:spPr/>
    </dgm:pt>
    <dgm:pt modelId="{F0852A07-D0EE-4389-8AA0-0BC765BA89F2}" type="pres">
      <dgm:prSet presAssocID="{B65E6B32-1E7A-460C-9959-BB610DB98399}" presName="parentText" presStyleLbl="node1" presStyleIdx="4" presStyleCnt="5">
        <dgm:presLayoutVars>
          <dgm:chMax val="1"/>
          <dgm:bulletEnabled val="1"/>
        </dgm:presLayoutVars>
      </dgm:prSet>
      <dgm:spPr/>
    </dgm:pt>
  </dgm:ptLst>
  <dgm:cxnLst>
    <dgm:cxn modelId="{107FFD06-E297-400A-A389-A22F550EEF12}" type="presOf" srcId="{382B78F5-45F2-44BA-BE61-8B5AE95A853A}" destId="{B53732E7-F601-4119-B848-8EB39527C479}" srcOrd="0" destOrd="0" presId="urn:microsoft.com/office/officeart/2005/8/layout/vList5"/>
    <dgm:cxn modelId="{EED3C012-EA07-45D0-AAF2-903AFC9BC1A4}" srcId="{AA53B04B-82A7-4056-9070-AD6EB7B8D079}" destId="{6EA8B1DB-6241-4096-A5BF-128E6D6C5413}" srcOrd="3" destOrd="0" parTransId="{7D207A8A-F292-49A7-9915-9053E5A464D7}" sibTransId="{E6461268-6989-4135-BE30-55A1C21D64EB}"/>
    <dgm:cxn modelId="{AB72EF14-1891-4211-B668-584A7CB02407}" srcId="{6EA8B1DB-6241-4096-A5BF-128E6D6C5413}" destId="{283475D0-22CC-48DC-BDD3-8861CE149AE0}" srcOrd="0" destOrd="0" parTransId="{B4D62375-68A7-49EA-8B70-E0A8C1D1DACB}" sibTransId="{7D35AD30-894E-49FE-9725-08C731172B4E}"/>
    <dgm:cxn modelId="{8D839B19-A303-4861-8447-3A4F75322E61}" srcId="{AA53B04B-82A7-4056-9070-AD6EB7B8D079}" destId="{D886BDF0-694E-4280-B27F-7E3BE7DBC778}" srcOrd="0" destOrd="0" parTransId="{A12FBB9F-1C55-47A6-9C73-127BD078E2F0}" sibTransId="{22008384-A739-49F3-9E77-C74929425A31}"/>
    <dgm:cxn modelId="{EADFC31E-A3BC-4444-9E3C-2FE99C2886F1}" type="presOf" srcId="{AA53B04B-82A7-4056-9070-AD6EB7B8D079}" destId="{5CE273EB-1A5A-44C9-8DF8-06A619C1D791}" srcOrd="0" destOrd="0" presId="urn:microsoft.com/office/officeart/2005/8/layout/vList5"/>
    <dgm:cxn modelId="{7B1C9C2C-D815-469D-9A45-84CAFAA10BCD}" type="presOf" srcId="{A5043722-A21F-4612-832E-D1F7843A8B0B}" destId="{3AD34520-B10D-4D47-A713-A0BD251FF267}" srcOrd="0" destOrd="0" presId="urn:microsoft.com/office/officeart/2005/8/layout/vList5"/>
    <dgm:cxn modelId="{6D806945-4EC7-4BE9-AC2A-C46F53BA4AB1}" type="presOf" srcId="{6EA8B1DB-6241-4096-A5BF-128E6D6C5413}" destId="{34BFD02D-6197-4650-A6CC-60076AFB3ED0}" srcOrd="0" destOrd="0" presId="urn:microsoft.com/office/officeart/2005/8/layout/vList5"/>
    <dgm:cxn modelId="{A53A5FC0-D127-47AA-8265-3A35B34CE58C}" type="presOf" srcId="{B65E6B32-1E7A-460C-9959-BB610DB98399}" destId="{F0852A07-D0EE-4389-8AA0-0BC765BA89F2}" srcOrd="0" destOrd="0" presId="urn:microsoft.com/office/officeart/2005/8/layout/vList5"/>
    <dgm:cxn modelId="{9E405EC9-F3AD-4638-8C98-E562B37AC772}" type="presOf" srcId="{D886BDF0-694E-4280-B27F-7E3BE7DBC778}" destId="{FF5B3A99-7D8F-4FBE-9991-36DB132147D0}" srcOrd="0" destOrd="0" presId="urn:microsoft.com/office/officeart/2005/8/layout/vList5"/>
    <dgm:cxn modelId="{7134C6E6-57B7-42BE-8FC8-EA14D9941F9E}" srcId="{AA53B04B-82A7-4056-9070-AD6EB7B8D079}" destId="{B65E6B32-1E7A-460C-9959-BB610DB98399}" srcOrd="4" destOrd="0" parTransId="{76E541C8-BC91-4C4A-A6F6-E98F54524026}" sibTransId="{4B76FFED-408B-4281-B692-51FD76932FF5}"/>
    <dgm:cxn modelId="{3C2FB4EA-E28F-4166-A9C6-1A0BCBD63F2A}" srcId="{AA53B04B-82A7-4056-9070-AD6EB7B8D079}" destId="{A5043722-A21F-4612-832E-D1F7843A8B0B}" srcOrd="1" destOrd="0" parTransId="{3B05F794-CFBE-436E-B5AD-99244E6B60F3}" sibTransId="{FAA84CFC-127B-4FB9-81FE-F9A28C2066AA}"/>
    <dgm:cxn modelId="{26A2CFEB-193C-4D57-8696-03139CE7450C}" srcId="{AA53B04B-82A7-4056-9070-AD6EB7B8D079}" destId="{382B78F5-45F2-44BA-BE61-8B5AE95A853A}" srcOrd="2" destOrd="0" parTransId="{D39F0249-2CFF-4D3E-BE16-882DA3D49A5A}" sibTransId="{E5D8840F-F7C9-4319-BA92-E1E1CE089F94}"/>
    <dgm:cxn modelId="{2D9058ED-01E8-41E1-8DC5-6F504F4D3EC2}" type="presOf" srcId="{283475D0-22CC-48DC-BDD3-8861CE149AE0}" destId="{4FE66626-C596-4470-BD0F-E6B04295D9C6}" srcOrd="0" destOrd="0" presId="urn:microsoft.com/office/officeart/2005/8/layout/vList5"/>
    <dgm:cxn modelId="{7864F643-6AA9-4C98-A1E5-0AAC59959244}" type="presParOf" srcId="{5CE273EB-1A5A-44C9-8DF8-06A619C1D791}" destId="{8496CF73-EE5E-4CE6-9762-ADAC9A4E6648}" srcOrd="0" destOrd="0" presId="urn:microsoft.com/office/officeart/2005/8/layout/vList5"/>
    <dgm:cxn modelId="{AD3717A7-9870-4801-A69F-91AC39AF4C56}" type="presParOf" srcId="{8496CF73-EE5E-4CE6-9762-ADAC9A4E6648}" destId="{FF5B3A99-7D8F-4FBE-9991-36DB132147D0}" srcOrd="0" destOrd="0" presId="urn:microsoft.com/office/officeart/2005/8/layout/vList5"/>
    <dgm:cxn modelId="{B06F6862-30C7-4E2F-84B1-3DA587679E5E}" type="presParOf" srcId="{5CE273EB-1A5A-44C9-8DF8-06A619C1D791}" destId="{244F85D4-2B67-46BF-B8F7-85EADA60523E}" srcOrd="1" destOrd="0" presId="urn:microsoft.com/office/officeart/2005/8/layout/vList5"/>
    <dgm:cxn modelId="{766CA569-DEF8-4566-875E-19D95BAD5E4B}" type="presParOf" srcId="{5CE273EB-1A5A-44C9-8DF8-06A619C1D791}" destId="{A6FF0EB2-79AC-4128-93CB-D9CA697C1860}" srcOrd="2" destOrd="0" presId="urn:microsoft.com/office/officeart/2005/8/layout/vList5"/>
    <dgm:cxn modelId="{59F2D906-AAFB-49F8-B2DA-7813B48814A8}" type="presParOf" srcId="{A6FF0EB2-79AC-4128-93CB-D9CA697C1860}" destId="{3AD34520-B10D-4D47-A713-A0BD251FF267}" srcOrd="0" destOrd="0" presId="urn:microsoft.com/office/officeart/2005/8/layout/vList5"/>
    <dgm:cxn modelId="{E3F67AC1-0C6B-4872-AE31-E8DF87D06E59}" type="presParOf" srcId="{5CE273EB-1A5A-44C9-8DF8-06A619C1D791}" destId="{8EA07AFB-D9C9-4016-A180-B9B8898A6A8F}" srcOrd="3" destOrd="0" presId="urn:microsoft.com/office/officeart/2005/8/layout/vList5"/>
    <dgm:cxn modelId="{E9BB8115-4CF6-4E7A-96BB-B57967C942B6}" type="presParOf" srcId="{5CE273EB-1A5A-44C9-8DF8-06A619C1D791}" destId="{6FD5D98B-1452-482B-AEEA-E76609853D62}" srcOrd="4" destOrd="0" presId="urn:microsoft.com/office/officeart/2005/8/layout/vList5"/>
    <dgm:cxn modelId="{048F5D70-9AED-41A6-ACF5-FB9D5BD874B4}" type="presParOf" srcId="{6FD5D98B-1452-482B-AEEA-E76609853D62}" destId="{B53732E7-F601-4119-B848-8EB39527C479}" srcOrd="0" destOrd="0" presId="urn:microsoft.com/office/officeart/2005/8/layout/vList5"/>
    <dgm:cxn modelId="{00FAA849-F789-4A5B-A032-5FAF7BBD1602}" type="presParOf" srcId="{5CE273EB-1A5A-44C9-8DF8-06A619C1D791}" destId="{9B50D5A1-D0C3-4C58-9EDF-014C5C4DEC06}" srcOrd="5" destOrd="0" presId="urn:microsoft.com/office/officeart/2005/8/layout/vList5"/>
    <dgm:cxn modelId="{FDE3285C-411E-438C-B679-1D64E2BC7840}" type="presParOf" srcId="{5CE273EB-1A5A-44C9-8DF8-06A619C1D791}" destId="{339D1D6A-38F1-4827-8763-74B1FE1DE55E}" srcOrd="6" destOrd="0" presId="urn:microsoft.com/office/officeart/2005/8/layout/vList5"/>
    <dgm:cxn modelId="{5D492412-D877-4F72-8705-A51E31EF42BC}" type="presParOf" srcId="{339D1D6A-38F1-4827-8763-74B1FE1DE55E}" destId="{34BFD02D-6197-4650-A6CC-60076AFB3ED0}" srcOrd="0" destOrd="0" presId="urn:microsoft.com/office/officeart/2005/8/layout/vList5"/>
    <dgm:cxn modelId="{BF762ED8-0FBB-4696-AB8E-3E5D2261FB3D}" type="presParOf" srcId="{339D1D6A-38F1-4827-8763-74B1FE1DE55E}" destId="{4FE66626-C596-4470-BD0F-E6B04295D9C6}" srcOrd="1" destOrd="0" presId="urn:microsoft.com/office/officeart/2005/8/layout/vList5"/>
    <dgm:cxn modelId="{793B1DD1-6002-48DD-8F11-A968BCC1C56E}" type="presParOf" srcId="{5CE273EB-1A5A-44C9-8DF8-06A619C1D791}" destId="{4CBA4FA3-C73E-4A88-9ED2-FBB2FD24FEF5}" srcOrd="7" destOrd="0" presId="urn:microsoft.com/office/officeart/2005/8/layout/vList5"/>
    <dgm:cxn modelId="{91DE8DA5-7F67-48FF-85BD-050DF668EB30}" type="presParOf" srcId="{5CE273EB-1A5A-44C9-8DF8-06A619C1D791}" destId="{17F2F52C-0B55-4B04-892E-CEC15112BAE0}" srcOrd="8" destOrd="0" presId="urn:microsoft.com/office/officeart/2005/8/layout/vList5"/>
    <dgm:cxn modelId="{8A749D55-0801-45D9-B719-52030D245CEF}" type="presParOf" srcId="{17F2F52C-0B55-4B04-892E-CEC15112BAE0}" destId="{F0852A07-D0EE-4389-8AA0-0BC765BA89F2}"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6DD4-95B8-4D8B-B78A-E1CAADF1877B}">
      <dsp:nvSpPr>
        <dsp:cNvPr id="0" name=""/>
        <dsp:cNvSpPr/>
      </dsp:nvSpPr>
      <dsp:spPr>
        <a:xfrm>
          <a:off x="2481" y="166"/>
          <a:ext cx="1881168"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2"/>
              </a:solidFill>
            </a:rPr>
            <a:t>PHONOTACTIC SYSTEMS</a:t>
          </a:r>
          <a:endParaRPr lang="en-GB" sz="1700" kern="1200" dirty="0">
            <a:solidFill>
              <a:schemeClr val="bg2"/>
            </a:solidFill>
          </a:endParaRPr>
        </a:p>
      </dsp:txBody>
      <dsp:txXfrm>
        <a:off x="41780" y="39465"/>
        <a:ext cx="1802570" cy="1263173"/>
      </dsp:txXfrm>
    </dsp:sp>
    <dsp:sp modelId="{D31BE168-B6E3-442B-B034-118F0EE07F1F}">
      <dsp:nvSpPr>
        <dsp:cNvPr id="0" name=""/>
        <dsp:cNvSpPr/>
      </dsp:nvSpPr>
      <dsp:spPr>
        <a:xfrm>
          <a:off x="2481"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Phone Recognition Language Modelling (</a:t>
          </a:r>
          <a:r>
            <a:rPr lang="en-US" sz="1000" b="1" kern="1200" dirty="0">
              <a:solidFill>
                <a:schemeClr val="bg2"/>
              </a:solidFill>
            </a:rPr>
            <a:t>PRLM</a:t>
          </a:r>
          <a:r>
            <a:rPr lang="en-US" sz="1000" kern="1200" dirty="0">
              <a:solidFill>
                <a:schemeClr val="bg2"/>
              </a:solidFill>
            </a:rPr>
            <a:t>)</a:t>
          </a:r>
          <a:endParaRPr lang="en-GB" sz="1000" kern="1200" dirty="0">
            <a:solidFill>
              <a:schemeClr val="bg2"/>
            </a:solidFill>
          </a:endParaRPr>
        </a:p>
      </dsp:txBody>
      <dsp:txXfrm>
        <a:off x="28919" y="1574034"/>
        <a:ext cx="849795" cy="1288895"/>
      </dsp:txXfrm>
    </dsp:sp>
    <dsp:sp modelId="{107F69AA-122C-4D45-BD48-9F4EC90191FB}">
      <dsp:nvSpPr>
        <dsp:cNvPr id="0" name=""/>
        <dsp:cNvSpPr/>
      </dsp:nvSpPr>
      <dsp:spPr>
        <a:xfrm>
          <a:off x="980977"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Parallel Phone Recognition Language Modelling (</a:t>
          </a:r>
          <a:r>
            <a:rPr lang="en-US" sz="1000" b="1" kern="1200" dirty="0">
              <a:solidFill>
                <a:schemeClr val="bg2"/>
              </a:solidFill>
            </a:rPr>
            <a:t>PPRLM</a:t>
          </a:r>
          <a:r>
            <a:rPr lang="en-US" sz="1000" kern="1200" dirty="0">
              <a:solidFill>
                <a:schemeClr val="bg2"/>
              </a:solidFill>
            </a:rPr>
            <a:t>)</a:t>
          </a:r>
          <a:endParaRPr lang="en-GB" sz="1000" kern="1200" dirty="0">
            <a:solidFill>
              <a:schemeClr val="bg2"/>
            </a:solidFill>
          </a:endParaRPr>
        </a:p>
      </dsp:txBody>
      <dsp:txXfrm>
        <a:off x="1007415" y="1574034"/>
        <a:ext cx="849795" cy="1288895"/>
      </dsp:txXfrm>
    </dsp:sp>
    <dsp:sp modelId="{7D072FB4-BD8D-4DCC-BADF-8EC750B3D3F4}">
      <dsp:nvSpPr>
        <dsp:cNvPr id="0" name=""/>
        <dsp:cNvSpPr/>
      </dsp:nvSpPr>
      <dsp:spPr>
        <a:xfrm>
          <a:off x="2028428" y="0"/>
          <a:ext cx="383816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2"/>
              </a:solidFill>
            </a:rPr>
            <a:t>ACOUSTIC SYSTEMS</a:t>
          </a:r>
          <a:endParaRPr lang="en-GB" sz="1700" kern="1200" dirty="0">
            <a:solidFill>
              <a:schemeClr val="bg2"/>
            </a:solidFill>
          </a:endParaRPr>
        </a:p>
      </dsp:txBody>
      <dsp:txXfrm>
        <a:off x="2067727" y="39299"/>
        <a:ext cx="3759563" cy="1263173"/>
      </dsp:txXfrm>
    </dsp:sp>
    <dsp:sp modelId="{60F8939E-F934-4682-9541-31E82441924F}">
      <dsp:nvSpPr>
        <dsp:cNvPr id="0" name=""/>
        <dsp:cNvSpPr/>
      </dsp:nvSpPr>
      <dsp:spPr>
        <a:xfrm>
          <a:off x="2035298"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Gaussian Mixture Model – Universal Background Model (</a:t>
          </a:r>
          <a:r>
            <a:rPr lang="en-US" sz="1000" b="1" kern="1200" dirty="0">
              <a:solidFill>
                <a:schemeClr val="bg2"/>
              </a:solidFill>
            </a:rPr>
            <a:t>GMM-UBM</a:t>
          </a:r>
          <a:r>
            <a:rPr lang="en-US" sz="1000" kern="1200" dirty="0">
              <a:solidFill>
                <a:schemeClr val="bg2"/>
              </a:solidFill>
            </a:rPr>
            <a:t>)</a:t>
          </a:r>
          <a:endParaRPr lang="en-GB" sz="1000" kern="1200" dirty="0">
            <a:solidFill>
              <a:schemeClr val="bg2"/>
            </a:solidFill>
          </a:endParaRPr>
        </a:p>
      </dsp:txBody>
      <dsp:txXfrm>
        <a:off x="2061736" y="1574034"/>
        <a:ext cx="849795" cy="1288895"/>
      </dsp:txXfrm>
    </dsp:sp>
    <dsp:sp modelId="{B63E93C0-50E1-4FBD-BFC1-8A7FB0F21841}">
      <dsp:nvSpPr>
        <dsp:cNvPr id="0" name=""/>
        <dsp:cNvSpPr/>
      </dsp:nvSpPr>
      <dsp:spPr>
        <a:xfrm>
          <a:off x="3013794"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Gaussian Mixture Model – Support Vector Machine (</a:t>
          </a:r>
          <a:r>
            <a:rPr lang="en-US" sz="1000" b="1" kern="1200" dirty="0">
              <a:solidFill>
                <a:schemeClr val="bg2"/>
              </a:solidFill>
            </a:rPr>
            <a:t>GMM-SVM</a:t>
          </a:r>
          <a:r>
            <a:rPr lang="en-US" sz="1000" kern="1200" dirty="0">
              <a:solidFill>
                <a:schemeClr val="bg2"/>
              </a:solidFill>
            </a:rPr>
            <a:t>)</a:t>
          </a:r>
          <a:endParaRPr lang="en-GB" sz="1000" kern="1200" dirty="0">
            <a:solidFill>
              <a:schemeClr val="bg2"/>
            </a:solidFill>
          </a:endParaRPr>
        </a:p>
      </dsp:txBody>
      <dsp:txXfrm>
        <a:off x="3040232" y="1574034"/>
        <a:ext cx="849795" cy="1288895"/>
      </dsp:txXfrm>
    </dsp:sp>
    <dsp:sp modelId="{75A54F8D-5670-4DA5-9AA7-09067C6E9890}">
      <dsp:nvSpPr>
        <dsp:cNvPr id="0" name=""/>
        <dsp:cNvSpPr/>
      </dsp:nvSpPr>
      <dsp:spPr>
        <a:xfrm>
          <a:off x="3992291"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I-Vector</a:t>
          </a:r>
          <a:endParaRPr lang="en-GB" sz="1000" kern="1200" dirty="0">
            <a:solidFill>
              <a:schemeClr val="bg2"/>
            </a:solidFill>
          </a:endParaRPr>
        </a:p>
      </dsp:txBody>
      <dsp:txXfrm>
        <a:off x="4018729" y="1574034"/>
        <a:ext cx="849795" cy="1288895"/>
      </dsp:txXfrm>
    </dsp:sp>
    <dsp:sp modelId="{649B1186-0C4D-4FC7-8CCB-104164865543}">
      <dsp:nvSpPr>
        <dsp:cNvPr id="0" name=""/>
        <dsp:cNvSpPr/>
      </dsp:nvSpPr>
      <dsp:spPr>
        <a:xfrm>
          <a:off x="4970787"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Hidden Markov Model (</a:t>
          </a:r>
          <a:r>
            <a:rPr lang="en-US" sz="1000" b="1" kern="1200" dirty="0">
              <a:solidFill>
                <a:schemeClr val="bg2"/>
              </a:solidFill>
            </a:rPr>
            <a:t>HMM</a:t>
          </a:r>
          <a:r>
            <a:rPr lang="en-US" sz="1000" kern="1200" dirty="0">
              <a:solidFill>
                <a:schemeClr val="bg2"/>
              </a:solidFill>
            </a:rPr>
            <a:t>)</a:t>
          </a:r>
          <a:endParaRPr lang="en-GB" sz="1000" kern="1200" dirty="0">
            <a:solidFill>
              <a:schemeClr val="bg2"/>
            </a:solidFill>
          </a:endParaRPr>
        </a:p>
      </dsp:txBody>
      <dsp:txXfrm>
        <a:off x="4997225" y="1574034"/>
        <a:ext cx="849795" cy="1288895"/>
      </dsp:txXfrm>
    </dsp:sp>
    <dsp:sp modelId="{6487D6FA-17AB-44F7-8E49-24765083B6B5}">
      <dsp:nvSpPr>
        <dsp:cNvPr id="0" name=""/>
        <dsp:cNvSpPr/>
      </dsp:nvSpPr>
      <dsp:spPr>
        <a:xfrm>
          <a:off x="6025108" y="166"/>
          <a:ext cx="1881168"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2"/>
              </a:solidFill>
            </a:rPr>
            <a:t>DEEP NEURAL NETWORKS</a:t>
          </a:r>
          <a:endParaRPr lang="en-GB" sz="1700" kern="1200" dirty="0">
            <a:solidFill>
              <a:schemeClr val="bg2"/>
            </a:solidFill>
          </a:endParaRPr>
        </a:p>
      </dsp:txBody>
      <dsp:txXfrm>
        <a:off x="6064407" y="39465"/>
        <a:ext cx="1802570" cy="1263173"/>
      </dsp:txXfrm>
    </dsp:sp>
    <dsp:sp modelId="{ED3E0879-2302-47C8-986C-18D5AFEA190C}">
      <dsp:nvSpPr>
        <dsp:cNvPr id="0" name=""/>
        <dsp:cNvSpPr/>
      </dsp:nvSpPr>
      <dsp:spPr>
        <a:xfrm>
          <a:off x="6025108"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Convolutional Neural Network (</a:t>
          </a:r>
          <a:r>
            <a:rPr lang="en-US" sz="1000" b="1" kern="1200" dirty="0">
              <a:solidFill>
                <a:schemeClr val="bg2"/>
              </a:solidFill>
            </a:rPr>
            <a:t>CNN</a:t>
          </a:r>
          <a:r>
            <a:rPr lang="en-US" sz="1000" kern="1200" dirty="0">
              <a:solidFill>
                <a:schemeClr val="bg2"/>
              </a:solidFill>
            </a:rPr>
            <a:t>)</a:t>
          </a:r>
          <a:endParaRPr lang="en-GB" sz="1000" kern="1200" dirty="0">
            <a:solidFill>
              <a:schemeClr val="bg2"/>
            </a:solidFill>
          </a:endParaRPr>
        </a:p>
      </dsp:txBody>
      <dsp:txXfrm>
        <a:off x="6051546" y="1574034"/>
        <a:ext cx="849795" cy="1288895"/>
      </dsp:txXfrm>
    </dsp:sp>
    <dsp:sp modelId="{6F53BA34-CF15-45B2-A1BB-AD264A461E1B}">
      <dsp:nvSpPr>
        <dsp:cNvPr id="0" name=""/>
        <dsp:cNvSpPr/>
      </dsp:nvSpPr>
      <dsp:spPr>
        <a:xfrm>
          <a:off x="7003604" y="1547596"/>
          <a:ext cx="902671" cy="1341771"/>
        </a:xfrm>
        <a:prstGeom prst="roundRect">
          <a:avLst>
            <a:gd name="adj" fmla="val 10000"/>
          </a:avLst>
        </a:prstGeom>
        <a:solidFill>
          <a:schemeClr val="lt1"/>
        </a:solidFill>
        <a:ln w="25400" cap="flat" cmpd="sng" algn="ctr">
          <a:solidFill>
            <a:schemeClr val="accent1"/>
          </a:solidFill>
          <a:prstDash val="sysDash"/>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2"/>
              </a:solidFill>
            </a:rPr>
            <a:t>Recurrent Neural Network (</a:t>
          </a:r>
          <a:r>
            <a:rPr lang="en-US" sz="1000" b="1" kern="1200" dirty="0">
              <a:solidFill>
                <a:schemeClr val="bg2"/>
              </a:solidFill>
            </a:rPr>
            <a:t>RNN</a:t>
          </a:r>
          <a:r>
            <a:rPr lang="en-US" sz="1000" kern="1200" dirty="0">
              <a:solidFill>
                <a:schemeClr val="bg2"/>
              </a:solidFill>
            </a:rPr>
            <a:t>)</a:t>
          </a:r>
          <a:endParaRPr lang="en-GB" sz="1000" kern="1200" dirty="0">
            <a:solidFill>
              <a:schemeClr val="bg2"/>
            </a:solidFill>
          </a:endParaRPr>
        </a:p>
      </dsp:txBody>
      <dsp:txXfrm>
        <a:off x="7030042" y="1574034"/>
        <a:ext cx="849795" cy="1288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78EDD-D065-49F0-BB6D-5C3D93397FEA}">
      <dsp:nvSpPr>
        <dsp:cNvPr id="0" name=""/>
        <dsp:cNvSpPr/>
      </dsp:nvSpPr>
      <dsp:spPr>
        <a:xfrm rot="5400000">
          <a:off x="2319706" y="-904209"/>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solidFill>
                <a:schemeClr val="bg2"/>
              </a:solidFill>
            </a:rPr>
            <a:t>Common Voice</a:t>
          </a:r>
          <a:endParaRPr lang="en-GB" sz="900" kern="1200" dirty="0">
            <a:solidFill>
              <a:schemeClr val="bg2"/>
            </a:solidFill>
          </a:endParaRPr>
        </a:p>
        <a:p>
          <a:pPr marL="57150" lvl="1" indent="-57150" algn="l" defTabSz="400050">
            <a:lnSpc>
              <a:spcPct val="90000"/>
            </a:lnSpc>
            <a:spcBef>
              <a:spcPct val="0"/>
            </a:spcBef>
            <a:spcAft>
              <a:spcPct val="15000"/>
            </a:spcAft>
            <a:buChar char="•"/>
          </a:pPr>
          <a:r>
            <a:rPr lang="en-US" sz="900" kern="1200" dirty="0" err="1">
              <a:solidFill>
                <a:schemeClr val="bg2"/>
              </a:solidFill>
            </a:rPr>
            <a:t>WildCat</a:t>
          </a:r>
          <a:r>
            <a:rPr lang="en-US" sz="900" kern="1200" dirty="0">
              <a:solidFill>
                <a:schemeClr val="bg2"/>
              </a:solidFill>
            </a:rPr>
            <a:t> Corpus</a:t>
          </a:r>
          <a:endParaRPr lang="en-GB" sz="900" kern="1200" dirty="0">
            <a:solidFill>
              <a:schemeClr val="bg2"/>
            </a:solidFill>
          </a:endParaRPr>
        </a:p>
        <a:p>
          <a:pPr marL="57150" lvl="1" indent="-57150" algn="l" defTabSz="400050">
            <a:lnSpc>
              <a:spcPct val="90000"/>
            </a:lnSpc>
            <a:spcBef>
              <a:spcPct val="0"/>
            </a:spcBef>
            <a:spcAft>
              <a:spcPct val="15000"/>
            </a:spcAft>
            <a:buChar char="•"/>
          </a:pPr>
          <a:r>
            <a:rPr lang="en-US" sz="900" kern="1200" dirty="0">
              <a:solidFill>
                <a:schemeClr val="bg2"/>
              </a:solidFill>
            </a:rPr>
            <a:t>Custom “YouTube”</a:t>
          </a:r>
          <a:endParaRPr lang="en-GB" sz="900" kern="1200" dirty="0">
            <a:solidFill>
              <a:schemeClr val="bg2"/>
            </a:solidFill>
          </a:endParaRPr>
        </a:p>
      </dsp:txBody>
      <dsp:txXfrm rot="-5400000">
        <a:off x="1354455" y="84348"/>
        <a:ext cx="2384614" cy="430805"/>
      </dsp:txXfrm>
    </dsp:sp>
    <dsp:sp modelId="{FF5B3A99-7D8F-4FBE-9991-36DB132147D0}">
      <dsp:nvSpPr>
        <dsp:cNvPr id="0" name=""/>
        <dsp:cNvSpPr/>
      </dsp:nvSpPr>
      <dsp:spPr>
        <a:xfrm>
          <a:off x="0" y="1364"/>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Datasets</a:t>
          </a:r>
          <a:endParaRPr lang="en-GB" sz="1700" kern="1200" dirty="0"/>
        </a:p>
      </dsp:txBody>
      <dsp:txXfrm>
        <a:off x="29132" y="30496"/>
        <a:ext cx="1296191" cy="538507"/>
      </dsp:txXfrm>
    </dsp:sp>
    <dsp:sp modelId="{79112095-5274-4F69-99D3-F1EDF1289458}">
      <dsp:nvSpPr>
        <dsp:cNvPr id="0" name=""/>
        <dsp:cNvSpPr/>
      </dsp:nvSpPr>
      <dsp:spPr>
        <a:xfrm rot="5400000">
          <a:off x="2319706" y="-277598"/>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solidFill>
                <a:schemeClr val="bg2"/>
              </a:solidFill>
            </a:rPr>
            <a:t>Silence Detection</a:t>
          </a:r>
          <a:endParaRPr lang="en-GB" sz="900" kern="1200" dirty="0">
            <a:solidFill>
              <a:schemeClr val="bg2"/>
            </a:solidFill>
          </a:endParaRPr>
        </a:p>
        <a:p>
          <a:pPr marL="57150" lvl="1" indent="-57150" algn="l" defTabSz="400050">
            <a:lnSpc>
              <a:spcPct val="90000"/>
            </a:lnSpc>
            <a:spcBef>
              <a:spcPct val="0"/>
            </a:spcBef>
            <a:spcAft>
              <a:spcPct val="15000"/>
            </a:spcAft>
            <a:buChar char="•"/>
          </a:pPr>
          <a:r>
            <a:rPr lang="en-US" sz="900" kern="1200" dirty="0">
              <a:solidFill>
                <a:schemeClr val="bg2"/>
              </a:solidFill>
            </a:rPr>
            <a:t>Split/Trim/Clean</a:t>
          </a:r>
          <a:endParaRPr lang="en-GB" sz="900" kern="1200" dirty="0">
            <a:solidFill>
              <a:schemeClr val="bg2"/>
            </a:solidFill>
          </a:endParaRPr>
        </a:p>
        <a:p>
          <a:pPr marL="57150" lvl="1" indent="-57150" algn="l" defTabSz="400050">
            <a:lnSpc>
              <a:spcPct val="90000"/>
            </a:lnSpc>
            <a:spcBef>
              <a:spcPct val="0"/>
            </a:spcBef>
            <a:spcAft>
              <a:spcPct val="15000"/>
            </a:spcAft>
            <a:buChar char="•"/>
          </a:pPr>
          <a:r>
            <a:rPr lang="en-US" sz="900" kern="1200" dirty="0">
              <a:solidFill>
                <a:schemeClr val="bg2"/>
              </a:solidFill>
            </a:rPr>
            <a:t>Data Augmentation (Gaussian Noise)</a:t>
          </a:r>
          <a:endParaRPr lang="en-GB" sz="900" kern="1200" dirty="0">
            <a:solidFill>
              <a:schemeClr val="bg2"/>
            </a:solidFill>
          </a:endParaRPr>
        </a:p>
      </dsp:txBody>
      <dsp:txXfrm rot="-5400000">
        <a:off x="1354455" y="710959"/>
        <a:ext cx="2384614" cy="430805"/>
      </dsp:txXfrm>
    </dsp:sp>
    <dsp:sp modelId="{3AD34520-B10D-4D47-A713-A0BD251FF267}">
      <dsp:nvSpPr>
        <dsp:cNvPr id="0" name=""/>
        <dsp:cNvSpPr/>
      </dsp:nvSpPr>
      <dsp:spPr>
        <a:xfrm>
          <a:off x="0" y="627975"/>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Pre-processing</a:t>
          </a:r>
          <a:endParaRPr lang="en-GB" sz="1700" kern="1200" dirty="0"/>
        </a:p>
      </dsp:txBody>
      <dsp:txXfrm>
        <a:off x="29132" y="657107"/>
        <a:ext cx="1296191" cy="538507"/>
      </dsp:txXfrm>
    </dsp:sp>
    <dsp:sp modelId="{8914FCC2-9243-423E-B6C7-30E709199F16}">
      <dsp:nvSpPr>
        <dsp:cNvPr id="0" name=""/>
        <dsp:cNvSpPr/>
      </dsp:nvSpPr>
      <dsp:spPr>
        <a:xfrm rot="5400000">
          <a:off x="2319706" y="349011"/>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solidFill>
                <a:schemeClr val="bg2"/>
              </a:solidFill>
            </a:rPr>
            <a:t>Mel-Frequency Cepstral Coefficients</a:t>
          </a:r>
          <a:endParaRPr lang="en-GB" sz="900" kern="1200" dirty="0">
            <a:solidFill>
              <a:schemeClr val="bg2"/>
            </a:solidFill>
          </a:endParaRPr>
        </a:p>
      </dsp:txBody>
      <dsp:txXfrm rot="-5400000">
        <a:off x="1354455" y="1337568"/>
        <a:ext cx="2384614" cy="430805"/>
      </dsp:txXfrm>
    </dsp:sp>
    <dsp:sp modelId="{B53732E7-F601-4119-B848-8EB39527C479}">
      <dsp:nvSpPr>
        <dsp:cNvPr id="0" name=""/>
        <dsp:cNvSpPr/>
      </dsp:nvSpPr>
      <dsp:spPr>
        <a:xfrm>
          <a:off x="0" y="1254586"/>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Feature Extraction</a:t>
          </a:r>
          <a:endParaRPr lang="en-GB" sz="1700" kern="1200" dirty="0"/>
        </a:p>
      </dsp:txBody>
      <dsp:txXfrm>
        <a:off x="29132" y="1283718"/>
        <a:ext cx="1296191" cy="538507"/>
      </dsp:txXfrm>
    </dsp:sp>
    <dsp:sp modelId="{4FE66626-C596-4470-BD0F-E6B04295D9C6}">
      <dsp:nvSpPr>
        <dsp:cNvPr id="0" name=""/>
        <dsp:cNvSpPr/>
      </dsp:nvSpPr>
      <dsp:spPr>
        <a:xfrm rot="5400000">
          <a:off x="2319706" y="975622"/>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solidFill>
                <a:schemeClr val="bg2"/>
              </a:solidFill>
            </a:rPr>
            <a:t>Convolutional Neural Network</a:t>
          </a:r>
          <a:endParaRPr lang="en-GB" sz="900" kern="1200" dirty="0">
            <a:solidFill>
              <a:schemeClr val="bg2"/>
            </a:solidFill>
          </a:endParaRPr>
        </a:p>
      </dsp:txBody>
      <dsp:txXfrm rot="-5400000">
        <a:off x="1354455" y="1964179"/>
        <a:ext cx="2384614" cy="430805"/>
      </dsp:txXfrm>
    </dsp:sp>
    <dsp:sp modelId="{34BFD02D-6197-4650-A6CC-60076AFB3ED0}">
      <dsp:nvSpPr>
        <dsp:cNvPr id="0" name=""/>
        <dsp:cNvSpPr/>
      </dsp:nvSpPr>
      <dsp:spPr>
        <a:xfrm>
          <a:off x="0" y="1881196"/>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Classifier</a:t>
          </a:r>
          <a:endParaRPr lang="en-GB" sz="1700" kern="1200" dirty="0"/>
        </a:p>
      </dsp:txBody>
      <dsp:txXfrm>
        <a:off x="29132" y="1910328"/>
        <a:ext cx="1296191" cy="538507"/>
      </dsp:txXfrm>
    </dsp:sp>
    <dsp:sp modelId="{A0987152-CEC6-4D2D-AE51-5D36AE0DD255}">
      <dsp:nvSpPr>
        <dsp:cNvPr id="0" name=""/>
        <dsp:cNvSpPr/>
      </dsp:nvSpPr>
      <dsp:spPr>
        <a:xfrm rot="5400000">
          <a:off x="2319706" y="1602232"/>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solidFill>
                <a:schemeClr val="bg2"/>
              </a:solidFill>
            </a:rPr>
            <a:t>Confusion Matrix and respective metrics</a:t>
          </a:r>
          <a:endParaRPr lang="en-GB" sz="900" kern="1200" dirty="0">
            <a:solidFill>
              <a:schemeClr val="bg2"/>
            </a:solidFill>
          </a:endParaRPr>
        </a:p>
      </dsp:txBody>
      <dsp:txXfrm rot="-5400000">
        <a:off x="1354455" y="2590789"/>
        <a:ext cx="2384614" cy="430805"/>
      </dsp:txXfrm>
    </dsp:sp>
    <dsp:sp modelId="{F0852A07-D0EE-4389-8AA0-0BC765BA89F2}">
      <dsp:nvSpPr>
        <dsp:cNvPr id="0" name=""/>
        <dsp:cNvSpPr/>
      </dsp:nvSpPr>
      <dsp:spPr>
        <a:xfrm>
          <a:off x="0" y="2507807"/>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Evaluation</a:t>
          </a:r>
          <a:endParaRPr lang="en-GB" sz="1700" kern="1200" dirty="0"/>
        </a:p>
      </dsp:txBody>
      <dsp:txXfrm>
        <a:off x="29132" y="2536939"/>
        <a:ext cx="1296191" cy="538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B3A99-7D8F-4FBE-9991-36DB132147D0}">
      <dsp:nvSpPr>
        <dsp:cNvPr id="0" name=""/>
        <dsp:cNvSpPr/>
      </dsp:nvSpPr>
      <dsp:spPr>
        <a:xfrm>
          <a:off x="0" y="1364"/>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Datasets</a:t>
          </a:r>
          <a:endParaRPr lang="en-GB" sz="1700" kern="1200" dirty="0"/>
        </a:p>
      </dsp:txBody>
      <dsp:txXfrm>
        <a:off x="29132" y="30496"/>
        <a:ext cx="1296191" cy="538507"/>
      </dsp:txXfrm>
    </dsp:sp>
    <dsp:sp modelId="{3AD34520-B10D-4D47-A713-A0BD251FF267}">
      <dsp:nvSpPr>
        <dsp:cNvPr id="0" name=""/>
        <dsp:cNvSpPr/>
      </dsp:nvSpPr>
      <dsp:spPr>
        <a:xfrm>
          <a:off x="0" y="627975"/>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Pre-processing</a:t>
          </a:r>
          <a:endParaRPr lang="en-GB" sz="1700" kern="1200" dirty="0"/>
        </a:p>
      </dsp:txBody>
      <dsp:txXfrm>
        <a:off x="29132" y="657107"/>
        <a:ext cx="1296191" cy="538507"/>
      </dsp:txXfrm>
    </dsp:sp>
    <dsp:sp modelId="{B53732E7-F601-4119-B848-8EB39527C479}">
      <dsp:nvSpPr>
        <dsp:cNvPr id="0" name=""/>
        <dsp:cNvSpPr/>
      </dsp:nvSpPr>
      <dsp:spPr>
        <a:xfrm>
          <a:off x="0" y="1254586"/>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Feature Extraction</a:t>
          </a:r>
          <a:endParaRPr lang="en-GB" sz="1700" kern="1200" dirty="0"/>
        </a:p>
      </dsp:txBody>
      <dsp:txXfrm>
        <a:off x="29132" y="1283718"/>
        <a:ext cx="1296191" cy="538507"/>
      </dsp:txXfrm>
    </dsp:sp>
    <dsp:sp modelId="{4FE66626-C596-4470-BD0F-E6B04295D9C6}">
      <dsp:nvSpPr>
        <dsp:cNvPr id="0" name=""/>
        <dsp:cNvSpPr/>
      </dsp:nvSpPr>
      <dsp:spPr>
        <a:xfrm rot="5400000">
          <a:off x="2319706" y="975622"/>
          <a:ext cx="477417" cy="24079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2"/>
              </a:solidFill>
            </a:rPr>
            <a:t>Convolutional Neural Network</a:t>
          </a:r>
          <a:endParaRPr lang="en-GB" sz="1400" kern="1200" dirty="0">
            <a:solidFill>
              <a:schemeClr val="bg2"/>
            </a:solidFill>
          </a:endParaRPr>
        </a:p>
      </dsp:txBody>
      <dsp:txXfrm rot="-5400000">
        <a:off x="1354455" y="1964179"/>
        <a:ext cx="2384614" cy="430805"/>
      </dsp:txXfrm>
    </dsp:sp>
    <dsp:sp modelId="{34BFD02D-6197-4650-A6CC-60076AFB3ED0}">
      <dsp:nvSpPr>
        <dsp:cNvPr id="0" name=""/>
        <dsp:cNvSpPr/>
      </dsp:nvSpPr>
      <dsp:spPr>
        <a:xfrm>
          <a:off x="0" y="1881196"/>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Classifier</a:t>
          </a:r>
          <a:endParaRPr lang="en-GB" sz="1700" kern="1200" dirty="0"/>
        </a:p>
      </dsp:txBody>
      <dsp:txXfrm>
        <a:off x="29132" y="1910328"/>
        <a:ext cx="1296191" cy="538507"/>
      </dsp:txXfrm>
    </dsp:sp>
    <dsp:sp modelId="{F0852A07-D0EE-4389-8AA0-0BC765BA89F2}">
      <dsp:nvSpPr>
        <dsp:cNvPr id="0" name=""/>
        <dsp:cNvSpPr/>
      </dsp:nvSpPr>
      <dsp:spPr>
        <a:xfrm>
          <a:off x="0" y="2507807"/>
          <a:ext cx="1354455" cy="596771"/>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Evaluation</a:t>
          </a:r>
          <a:endParaRPr lang="en-GB" sz="1700" kern="1200" dirty="0"/>
        </a:p>
      </dsp:txBody>
      <dsp:txXfrm>
        <a:off x="29132" y="2536939"/>
        <a:ext cx="1296191" cy="538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Our system was evaluated on three different stages</a:t>
            </a:r>
          </a:p>
          <a:p>
            <a:pPr marL="158750" lvl="0"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Stage 1</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In stage one, we calibrated our system on the Wildcat corpus, and used the same accent labels as sheng and Edmund, so to compare our results with theirs</a:t>
            </a:r>
          </a:p>
          <a:p>
            <a:pPr marL="615950" lvl="1"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Stage 2</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Using the proposed model and pipeline in stage 1, we evaluated a novel dataset the common voice which according to the literature presented, it received little attention to accent recognition </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This dataset has two files, the validated and train, test and val.</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The difference is that the validated can contain the same speaker in both splits, while the other files are already split, and the same speaker cannot be in both train or test. Furthermore, the train, dev and test files are much smaller in volume. </a:t>
            </a:r>
            <a:endParaRPr lang="en-GB" sz="1400" b="1" i="0" u="none" strike="noStrike" cap="none" dirty="0">
              <a:solidFill>
                <a:srgbClr val="000000"/>
              </a:solidFill>
              <a:effectLst/>
              <a:latin typeface="Arial"/>
              <a:ea typeface="Arial"/>
              <a:cs typeface="Arial"/>
              <a:sym typeface="Arial"/>
            </a:endParaRPr>
          </a:p>
          <a:p>
            <a:pPr marL="615950" lvl="1"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Stage 3</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Finally, following the recommendation f Jiao et al, we wanted to test our system on reel unseen data and proposed a hierarchal model trained on both validated and train, </a:t>
            </a:r>
            <a:r>
              <a:rPr lang="en-GB" sz="1100" b="1" i="0" u="none" strike="noStrike" cap="none" dirty="0" err="1">
                <a:solidFill>
                  <a:srgbClr val="000000"/>
                </a:solidFill>
                <a:effectLst/>
                <a:latin typeface="Arial"/>
                <a:ea typeface="Arial"/>
                <a:cs typeface="Arial"/>
                <a:sym typeface="Arial"/>
              </a:rPr>
              <a:t>val</a:t>
            </a:r>
            <a:r>
              <a:rPr lang="en-GB" sz="1100" b="1" i="0" u="none" strike="noStrike" cap="none" dirty="0">
                <a:solidFill>
                  <a:srgbClr val="000000"/>
                </a:solidFill>
                <a:effectLst/>
                <a:latin typeface="Arial"/>
                <a:ea typeface="Arial"/>
                <a:cs typeface="Arial"/>
                <a:sym typeface="Arial"/>
              </a:rPr>
              <a:t>, test, and tested on a custom YouTube dataset containing 22 videos</a:t>
            </a:r>
            <a:endParaRPr lang="en-GB" sz="14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b="1" dirty="0"/>
          </a:p>
        </p:txBody>
      </p:sp>
    </p:spTree>
    <p:extLst>
      <p:ext uri="{BB962C8B-B14F-4D97-AF65-F5344CB8AC3E}">
        <p14:creationId xmlns:p14="http://schemas.microsoft.com/office/powerpoint/2010/main" val="31856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This diagram shows our proposed ensemble of classifiers with 3 different levels</a:t>
            </a:r>
          </a:p>
          <a:p>
            <a:pPr lvl="0"/>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Firstly, at level-1 starting with a native or non-native classification</a:t>
            </a:r>
          </a:p>
          <a:p>
            <a:pPr lvl="1"/>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In level-2 classifiers the accents are split based on the location of the continents/hemispheres</a:t>
            </a:r>
          </a:p>
          <a:p>
            <a:pPr lvl="1"/>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Finally, arriving at level-3, the classifiers have to predict which is the target accent label  </a:t>
            </a:r>
            <a:endParaRPr lang="en-GB" sz="14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324690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Following the results in stage 1, we noticed the accuracy per test had increased. </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Test one and two shows the importance of pre-processing on the dataset where there is a noticeable increase of 13% accuracy</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 final test illustrates clearly the importance of further cleaning of the dataset, modifications to the CNN and data augmentation</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Upon manual inspection of the misclassified audio files we noticed the following issues</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Crosstalk</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Non-audible sound</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Background noise</a:t>
            </a:r>
          </a:p>
          <a:p>
            <a:pPr lvl="1"/>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Finally, we were pleased with the results and because we achieved the same accuracy as sheng and Edmund. </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Therefore, we proceeded with the second stage of testing </a:t>
            </a:r>
            <a:endParaRPr lang="en-GB" sz="14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411081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In stage 2 we noticed that there is a noticeable discrepancy in accuracy between the files provided</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However, at this point we do not if the high accuracy achieved, is determined by having the same speaker voice in both training and testing Or due to repeated sentences by different speakers</a:t>
            </a:r>
          </a:p>
          <a:p>
            <a:pPr lvl="0"/>
            <a:endParaRPr lang="en-GB" sz="1100" b="0"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In contrast, the tests carried on the train, </a:t>
            </a:r>
            <a:r>
              <a:rPr lang="en-US" sz="1100" b="1" i="0" u="none" strike="noStrike" cap="none" dirty="0" err="1">
                <a:solidFill>
                  <a:srgbClr val="000000"/>
                </a:solidFill>
                <a:effectLst/>
                <a:latin typeface="Arial"/>
                <a:ea typeface="Arial"/>
                <a:cs typeface="Arial"/>
                <a:sym typeface="Arial"/>
              </a:rPr>
              <a:t>val</a:t>
            </a:r>
            <a:r>
              <a:rPr lang="en-US" sz="1100" b="1" i="0" u="none" strike="noStrike" cap="none" dirty="0">
                <a:solidFill>
                  <a:srgbClr val="000000"/>
                </a:solidFill>
                <a:effectLst/>
                <a:latin typeface="Arial"/>
                <a:ea typeface="Arial"/>
                <a:cs typeface="Arial"/>
                <a:sym typeface="Arial"/>
              </a:rPr>
              <a:t>, test shows the impact of not having the same speaker in either the training or testing set, were the accuracy is very low in comparison. </a:t>
            </a:r>
          </a:p>
          <a:p>
            <a:pPr marL="158750" lvl="0"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As a result, we believe that this can be attributed to having a large number of different sentences spoken by the same speaker in each file.  </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Upon manual inspection of the misclassified audio files we noticed the following factors</a:t>
            </a:r>
            <a:endParaRPr lang="en-GB" sz="1400" b="1" i="0" u="none" strike="noStrike" cap="none" dirty="0">
              <a:solidFill>
                <a:srgbClr val="000000"/>
              </a:solidFill>
              <a:effectLst/>
              <a:latin typeface="Arial"/>
              <a:ea typeface="Arial"/>
              <a:cs typeface="Arial"/>
              <a:sym typeface="Arial"/>
            </a:endParaRPr>
          </a:p>
          <a:p>
            <a:pPr lvl="1"/>
            <a:r>
              <a:rPr lang="en-US" sz="1100" b="1" i="0" u="none" strike="noStrike" cap="none" dirty="0">
                <a:solidFill>
                  <a:srgbClr val="000000"/>
                </a:solidFill>
                <a:effectLst/>
                <a:latin typeface="Arial"/>
                <a:ea typeface="Arial"/>
                <a:cs typeface="Arial"/>
                <a:sym typeface="Arial"/>
              </a:rPr>
              <a:t>Annotation Errors</a:t>
            </a:r>
            <a:endParaRPr lang="en-GB" sz="1400" b="1" i="0" u="none" strike="noStrike" cap="none" dirty="0">
              <a:solidFill>
                <a:srgbClr val="000000"/>
              </a:solidFill>
              <a:effectLst/>
              <a:latin typeface="Arial"/>
              <a:ea typeface="Arial"/>
              <a:cs typeface="Arial"/>
              <a:sym typeface="Arial"/>
            </a:endParaRPr>
          </a:p>
          <a:p>
            <a:pPr lvl="1"/>
            <a:r>
              <a:rPr lang="en-US" sz="1100" b="1" i="0" u="none" strike="noStrike" cap="none" dirty="0">
                <a:solidFill>
                  <a:srgbClr val="000000"/>
                </a:solidFill>
                <a:effectLst/>
                <a:latin typeface="Arial"/>
                <a:ea typeface="Arial"/>
                <a:cs typeface="Arial"/>
                <a:sym typeface="Arial"/>
              </a:rPr>
              <a:t>Low-quality Equipment </a:t>
            </a:r>
            <a:endParaRPr lang="en-GB" sz="1400" b="1" i="0" u="none" strike="noStrike" cap="none" dirty="0">
              <a:solidFill>
                <a:srgbClr val="000000"/>
              </a:solidFill>
              <a:effectLst/>
              <a:latin typeface="Arial"/>
              <a:ea typeface="Arial"/>
              <a:cs typeface="Arial"/>
              <a:sym typeface="Arial"/>
            </a:endParaRPr>
          </a:p>
          <a:p>
            <a:pPr lvl="1"/>
            <a:r>
              <a:rPr lang="en-US" sz="1100" b="1" i="0" u="none" strike="noStrike" cap="none" dirty="0">
                <a:solidFill>
                  <a:srgbClr val="000000"/>
                </a:solidFill>
                <a:effectLst/>
                <a:latin typeface="Arial"/>
                <a:ea typeface="Arial"/>
                <a:cs typeface="Arial"/>
                <a:sym typeface="Arial"/>
              </a:rPr>
              <a:t>Gender Discrepancy</a:t>
            </a:r>
            <a:endParaRPr lang="en-GB" sz="1400" b="1" i="0" u="none" strike="noStrike" cap="none" dirty="0">
              <a:solidFill>
                <a:srgbClr val="000000"/>
              </a:solidFill>
              <a:effectLst/>
              <a:latin typeface="Arial"/>
              <a:ea typeface="Arial"/>
              <a:cs typeface="Arial"/>
              <a:sym typeface="Arial"/>
            </a:endParaRPr>
          </a:p>
          <a:p>
            <a:pPr lvl="1"/>
            <a:r>
              <a:rPr lang="en-US" sz="1100" b="1" i="0" u="none" strike="noStrike" cap="none" dirty="0">
                <a:solidFill>
                  <a:srgbClr val="000000"/>
                </a:solidFill>
                <a:effectLst/>
                <a:latin typeface="Arial"/>
                <a:ea typeface="Arial"/>
                <a:cs typeface="Arial"/>
                <a:sym typeface="Arial"/>
              </a:rPr>
              <a:t>Inaudible Clips</a:t>
            </a:r>
            <a:endParaRPr lang="en-GB" sz="1400" b="1" i="0" u="none" strike="noStrike" cap="none" dirty="0">
              <a:solidFill>
                <a:srgbClr val="000000"/>
              </a:solidFill>
              <a:effectLst/>
              <a:latin typeface="Arial"/>
              <a:ea typeface="Arial"/>
              <a:cs typeface="Arial"/>
              <a:sym typeface="Arial"/>
            </a:endParaRPr>
          </a:p>
          <a:p>
            <a:pPr lvl="1"/>
            <a:r>
              <a:rPr lang="en-US" sz="1100" b="1" i="0" u="none" strike="noStrike" cap="none" dirty="0">
                <a:solidFill>
                  <a:srgbClr val="000000"/>
                </a:solidFill>
                <a:effectLst/>
                <a:latin typeface="Arial"/>
                <a:ea typeface="Arial"/>
                <a:cs typeface="Arial"/>
                <a:sym typeface="Arial"/>
              </a:rPr>
              <a:t>Age gap discrepancy</a:t>
            </a:r>
          </a:p>
          <a:p>
            <a:pPr marL="615950" lvl="1"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So, at this point, on the benchmark dataset, we know that the validated is more capable at detecting the accent nature. But, since our target is that of detecting the brand identity from YouTube videos, we proceeded with stage 3 of testing, on reel unseen data. </a:t>
            </a:r>
            <a:endParaRPr lang="en-GB" sz="1400" b="1" i="0" u="none" strike="noStrike" cap="none" dirty="0">
              <a:solidFill>
                <a:srgbClr val="000000"/>
              </a:solidFill>
              <a:effectLst/>
              <a:latin typeface="Arial"/>
              <a:ea typeface="Arial"/>
              <a:cs typeface="Arial"/>
              <a:sym typeface="Arial"/>
            </a:endParaRPr>
          </a:p>
          <a:p>
            <a:pPr marL="158750" lvl="0" indent="0">
              <a:buNone/>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The are the results of the proposed ensemble classifiers performed “YouTube” dataset</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 target accents/categories are found under the actual column, while the predicted column shows the classified accent/categories by our models.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And finally the total accuracy per level.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131272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Here are the validated results, with or ensemble classifier.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Just to illustrate again the hierarchy of the models</a:t>
            </a:r>
          </a:p>
          <a:p>
            <a:pPr marL="0" lvl="0" indent="0">
              <a:spcBef>
                <a:spcPts val="0"/>
              </a:spcBef>
              <a:spcAft>
                <a:spcPts val="0"/>
              </a:spcAft>
              <a:buNone/>
            </a:pPr>
            <a:endParaRPr dirty="0"/>
          </a:p>
        </p:txBody>
      </p:sp>
    </p:spTree>
    <p:extLst>
      <p:ext uri="{BB962C8B-B14F-4D97-AF65-F5344CB8AC3E}">
        <p14:creationId xmlns:p14="http://schemas.microsoft.com/office/powerpoint/2010/main" val="2664758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And here are the results of </a:t>
            </a:r>
            <a:r>
              <a:rPr lang="en-GB" b="1" i="1" dirty="0">
                <a:solidFill>
                  <a:schemeClr val="bg2"/>
                </a:solidFill>
              </a:rPr>
              <a:t>“Train, </a:t>
            </a:r>
            <a:r>
              <a:rPr lang="en-GB" b="1" i="1" dirty="0" err="1">
                <a:solidFill>
                  <a:schemeClr val="bg2"/>
                </a:solidFill>
              </a:rPr>
              <a:t>val</a:t>
            </a:r>
            <a:r>
              <a:rPr lang="en-GB" b="1" i="1" dirty="0">
                <a:solidFill>
                  <a:schemeClr val="bg2"/>
                </a:solidFill>
              </a:rPr>
              <a:t>, test”</a:t>
            </a:r>
          </a:p>
          <a:p>
            <a:pPr marL="0" lvl="0" indent="0">
              <a:spcBef>
                <a:spcPts val="0"/>
              </a:spcBef>
              <a:spcAft>
                <a:spcPts val="0"/>
              </a:spcAft>
              <a:buNone/>
            </a:pPr>
            <a:endParaRPr dirty="0"/>
          </a:p>
        </p:txBody>
      </p:sp>
    </p:spTree>
    <p:extLst>
      <p:ext uri="{BB962C8B-B14F-4D97-AF65-F5344CB8AC3E}">
        <p14:creationId xmlns:p14="http://schemas.microsoft.com/office/powerpoint/2010/main" val="211992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Following the “YouTube” results we managed to arrive at a more concrete conclusion.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Again, we noticed a discrepancy between the two files on the benchmark dataset, as seen on the top table were the validated file has much higher accuracy.</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However, as shown in the bottom table, on unseen data the discrepancy between the files is now nearly equal</a:t>
            </a:r>
            <a:r>
              <a:rPr lang="en-US" sz="1100" b="1" i="0" u="none" strike="noStrike" cap="none" dirty="0">
                <a:solidFill>
                  <a:srgbClr val="000000"/>
                </a:solidFill>
                <a:effectLst/>
                <a:latin typeface="Arial"/>
                <a:ea typeface="Arial"/>
                <a:cs typeface="Arial"/>
                <a:sym typeface="Arial"/>
              </a:rPr>
              <a:t>, actually the model trained on the train/</a:t>
            </a:r>
            <a:r>
              <a:rPr lang="en-US" sz="1100" b="1" i="0" u="none" strike="noStrike" cap="none" dirty="0" err="1">
                <a:solidFill>
                  <a:srgbClr val="000000"/>
                </a:solidFill>
                <a:effectLst/>
                <a:latin typeface="Arial"/>
                <a:ea typeface="Arial"/>
                <a:cs typeface="Arial"/>
                <a:sym typeface="Arial"/>
              </a:rPr>
              <a:t>val</a:t>
            </a:r>
            <a:r>
              <a:rPr lang="en-US" sz="1100" b="1" i="0" u="none" strike="noStrike" cap="none" dirty="0">
                <a:solidFill>
                  <a:srgbClr val="000000"/>
                </a:solidFill>
                <a:effectLst/>
                <a:latin typeface="Arial"/>
                <a:ea typeface="Arial"/>
                <a:cs typeface="Arial"/>
                <a:sym typeface="Arial"/>
              </a:rPr>
              <a:t>/test can predict slightly better on unseen data.</a:t>
            </a:r>
            <a:endParaRPr lang="en-GB" sz="1100" b="1" i="0" u="none" strike="noStrike" cap="none" dirty="0">
              <a:solidFill>
                <a:srgbClr val="000000"/>
              </a:solidFill>
              <a:effectLst/>
              <a:latin typeface="Arial"/>
              <a:ea typeface="Arial"/>
              <a:cs typeface="Arial"/>
              <a:sym typeface="Arial"/>
            </a:endParaRPr>
          </a:p>
          <a:p>
            <a:pPr marL="158750" lvl="0" indent="0">
              <a:buNone/>
            </a:pPr>
            <a:endParaRPr lang="en-GB" sz="1100" b="1" i="0" u="none" strike="noStrike" cap="none" dirty="0">
              <a:solidFill>
                <a:srgbClr val="000000"/>
              </a:solidFill>
              <a:effectLst/>
              <a:latin typeface="Arial"/>
              <a:ea typeface="Arial"/>
              <a:cs typeface="Arial"/>
              <a:sym typeface="Arial"/>
            </a:endParaRPr>
          </a:p>
          <a:p>
            <a:pPr marL="158750" lvl="0" indent="0">
              <a:buNone/>
            </a:pPr>
            <a:endParaRPr lang="en-GB"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3390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r>
              <a:rPr lang="en-US" b="1" dirty="0"/>
              <a:t>So the following are our important conclusions</a:t>
            </a:r>
          </a:p>
          <a:p>
            <a:pPr marL="171450" lvl="0" indent="-171450">
              <a:spcBef>
                <a:spcPts val="0"/>
              </a:spcBef>
              <a:spcAft>
                <a:spcPts val="0"/>
              </a:spcAft>
              <a:buFont typeface="Arial" panose="020B0604020202020204" pitchFamily="34" charset="0"/>
              <a:buChar char="•"/>
            </a:pPr>
            <a:endParaRPr lang="en-US" b="1" dirty="0"/>
          </a:p>
          <a:p>
            <a:pPr marL="171450" lvl="0" indent="-171450">
              <a:spcBef>
                <a:spcPts val="0"/>
              </a:spcBef>
              <a:spcAft>
                <a:spcPts val="0"/>
              </a:spcAft>
              <a:buFont typeface="Arial" panose="020B0604020202020204" pitchFamily="34" charset="0"/>
              <a:buChar char="•"/>
            </a:pPr>
            <a:r>
              <a:rPr lang="en-US" sz="1100" b="1" dirty="0"/>
              <a:t>First, we are proposing a viable pre-processing and data augmentation pipeline to enhance datasets </a:t>
            </a:r>
          </a:p>
          <a:p>
            <a:pPr marL="171450" lvl="0" indent="-171450">
              <a:spcBef>
                <a:spcPts val="0"/>
              </a:spcBef>
              <a:spcAft>
                <a:spcPts val="0"/>
              </a:spcAft>
              <a:buFont typeface="Arial" panose="020B0604020202020204" pitchFamily="34" charset="0"/>
              <a:buChar char="•"/>
            </a:pPr>
            <a:endParaRPr lang="en-US" sz="1100" b="1"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b="1" dirty="0"/>
              <a:t>We identified a number of factors that affect the accuracy of this research, thus we recommend other researchers to focus on detecting such factors</a:t>
            </a:r>
          </a:p>
          <a:p>
            <a:pPr marL="0" lvl="0" indent="0">
              <a:spcBef>
                <a:spcPts val="0"/>
              </a:spcBef>
              <a:spcAft>
                <a:spcPts val="0"/>
              </a:spcAft>
              <a:buFont typeface="Arial" panose="020B0604020202020204" pitchFamily="34" charset="0"/>
              <a:buNone/>
            </a:pPr>
            <a:endParaRPr lang="en-US" b="1"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sz="1100" b="1" i="0" u="none" strike="noStrike" cap="none" dirty="0">
                <a:solidFill>
                  <a:srgbClr val="000000"/>
                </a:solidFill>
                <a:effectLst/>
                <a:latin typeface="Arial"/>
                <a:ea typeface="Arial"/>
                <a:cs typeface="Arial"/>
                <a:sym typeface="Arial"/>
              </a:rPr>
              <a:t>And finally, we support the recommendation to test on unseen data as pointed in a research carried out by </a:t>
            </a:r>
            <a:r>
              <a:rPr lang="en-US" sz="1100" b="1" i="0" u="none" strike="noStrike" cap="none" dirty="0">
                <a:solidFill>
                  <a:srgbClr val="000000"/>
                </a:solidFill>
                <a:effectLst/>
                <a:latin typeface="Arial"/>
                <a:ea typeface="Arial"/>
                <a:cs typeface="Arial"/>
                <a:sym typeface="Arial"/>
              </a:rPr>
              <a:t>(Bock &amp; Shamir, 2015)</a:t>
            </a:r>
            <a:r>
              <a:rPr lang="en-GB" sz="1100" b="1" i="0" u="none" strike="noStrike" cap="none" dirty="0">
                <a:solidFill>
                  <a:srgbClr val="000000"/>
                </a:solidFill>
                <a:effectLst/>
                <a:latin typeface="Arial"/>
                <a:ea typeface="Arial"/>
                <a:cs typeface="Aria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b="1" dirty="0"/>
          </a:p>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r>
              <a:rPr lang="en-US" b="1" dirty="0"/>
              <a:t>To conclude, our proposed ensemble of classifiers, achieved the aim of this research in line with Jiao et all, with potential for improvement on fined-grained decisions on geographically close accents. </a:t>
            </a:r>
          </a:p>
          <a:p>
            <a:pPr marL="171450" lvl="0" indent="-171450">
              <a:spcBef>
                <a:spcPts val="0"/>
              </a:spcBef>
              <a:spcAft>
                <a:spcPts val="0"/>
              </a:spcAft>
              <a:buFont typeface="Arial" panose="020B0604020202020204" pitchFamily="34" charset="0"/>
              <a:buChar char="•"/>
            </a:pPr>
            <a:endParaRPr lang="en-US" b="1" dirty="0"/>
          </a:p>
          <a:p>
            <a:pPr marL="171450" lvl="0" indent="-171450">
              <a:spcBef>
                <a:spcPts val="0"/>
              </a:spcBef>
              <a:spcAft>
                <a:spcPts val="0"/>
              </a:spcAft>
              <a:buFont typeface="Arial" panose="020B0604020202020204" pitchFamily="34" charset="0"/>
              <a:buChar char="•"/>
            </a:pPr>
            <a:r>
              <a:rPr lang="en-US" b="1" dirty="0"/>
              <a:t>And, we can confidently answer our research question that yes, such as system improves ASR engines.</a:t>
            </a:r>
            <a:endParaRPr b="1" dirty="0"/>
          </a:p>
        </p:txBody>
      </p:sp>
    </p:spTree>
    <p:extLst>
      <p:ext uri="{BB962C8B-B14F-4D97-AF65-F5344CB8AC3E}">
        <p14:creationId xmlns:p14="http://schemas.microsoft.com/office/powerpoint/2010/main" val="362181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nSpc>
                <a:spcPct val="150000"/>
              </a:lnSpc>
            </a:pPr>
            <a:r>
              <a:rPr lang="en-US" sz="1800" b="1" i="0" u="none" strike="noStrike" cap="none" dirty="0">
                <a:solidFill>
                  <a:srgbClr val="000000"/>
                </a:solidFill>
                <a:effectLst/>
                <a:latin typeface="Arial"/>
                <a:ea typeface="Arial"/>
                <a:cs typeface="Arial"/>
                <a:sym typeface="Arial"/>
              </a:rPr>
              <a:t>Nowadays, the online business reputation, is an essential aspect of the company branding given the competition in today’s market.</a:t>
            </a:r>
          </a:p>
          <a:p>
            <a:pPr lvl="0">
              <a:lnSpc>
                <a:spcPct val="150000"/>
              </a:lnSpc>
            </a:pPr>
            <a:endParaRPr lang="en-GB" sz="1800" b="1" i="0" u="none" strike="noStrike" cap="none" dirty="0">
              <a:solidFill>
                <a:srgbClr val="000000"/>
              </a:solidFill>
              <a:effectLst/>
              <a:latin typeface="Arial"/>
              <a:ea typeface="Arial"/>
              <a:cs typeface="Arial"/>
              <a:sym typeface="Arial"/>
            </a:endParaRPr>
          </a:p>
          <a:p>
            <a:pPr lvl="0">
              <a:lnSpc>
                <a:spcPct val="150000"/>
              </a:lnSpc>
            </a:pPr>
            <a:r>
              <a:rPr lang="en-US" sz="1800" b="1" i="0" u="none" strike="noStrike" cap="none" dirty="0">
                <a:solidFill>
                  <a:srgbClr val="000000"/>
                </a:solidFill>
                <a:effectLst/>
                <a:latin typeface="Arial"/>
                <a:ea typeface="Arial"/>
                <a:cs typeface="Arial"/>
                <a:sym typeface="Arial"/>
              </a:rPr>
              <a:t>And, there are various reasons why a company would monitor the reference made of it brand. </a:t>
            </a:r>
          </a:p>
          <a:p>
            <a:pPr lvl="0">
              <a:lnSpc>
                <a:spcPct val="150000"/>
              </a:lnSpc>
            </a:pPr>
            <a:endParaRPr lang="en-GB" sz="1800" b="1" i="0" u="none" strike="noStrike" cap="none" dirty="0">
              <a:solidFill>
                <a:srgbClr val="000000"/>
              </a:solidFill>
              <a:effectLst/>
              <a:latin typeface="Arial"/>
              <a:ea typeface="Arial"/>
              <a:cs typeface="Arial"/>
              <a:sym typeface="Arial"/>
            </a:endParaRPr>
          </a:p>
          <a:p>
            <a:pPr lvl="0">
              <a:lnSpc>
                <a:spcPct val="150000"/>
              </a:lnSpc>
            </a:pPr>
            <a:r>
              <a:rPr lang="en-US" sz="1800" b="1" i="0" u="none" strike="noStrike" cap="none" dirty="0">
                <a:solidFill>
                  <a:srgbClr val="000000"/>
                </a:solidFill>
                <a:effectLst/>
                <a:latin typeface="Arial"/>
                <a:ea typeface="Arial"/>
                <a:cs typeface="Arial"/>
                <a:sym typeface="Arial"/>
              </a:rPr>
              <a:t>Such reasons include </a:t>
            </a:r>
            <a:endParaRPr lang="en-GB" sz="1800" b="1" i="0" u="none" strike="noStrike" cap="none" dirty="0">
              <a:solidFill>
                <a:srgbClr val="000000"/>
              </a:solidFill>
              <a:effectLst/>
              <a:latin typeface="Arial"/>
              <a:ea typeface="Arial"/>
              <a:cs typeface="Arial"/>
              <a:sym typeface="Arial"/>
            </a:endParaRPr>
          </a:p>
          <a:p>
            <a:pPr lvl="1">
              <a:lnSpc>
                <a:spcPct val="150000"/>
              </a:lnSpc>
            </a:pPr>
            <a:r>
              <a:rPr lang="en-US" sz="1800" b="1" i="0" u="none" strike="noStrike" cap="none" dirty="0">
                <a:solidFill>
                  <a:srgbClr val="000000"/>
                </a:solidFill>
                <a:effectLst/>
                <a:latin typeface="Arial"/>
                <a:ea typeface="Arial"/>
                <a:cs typeface="Arial"/>
                <a:sym typeface="Arial"/>
              </a:rPr>
              <a:t>the gathering of user feedback</a:t>
            </a:r>
            <a:endParaRPr lang="en-GB" sz="1800" b="1" i="0" u="none" strike="noStrike" cap="none" dirty="0">
              <a:solidFill>
                <a:srgbClr val="000000"/>
              </a:solidFill>
              <a:effectLst/>
              <a:latin typeface="Arial"/>
              <a:ea typeface="Arial"/>
              <a:cs typeface="Arial"/>
              <a:sym typeface="Arial"/>
            </a:endParaRPr>
          </a:p>
          <a:p>
            <a:pPr lvl="1">
              <a:lnSpc>
                <a:spcPct val="150000"/>
              </a:lnSpc>
            </a:pPr>
            <a:r>
              <a:rPr lang="en-US" sz="1800" b="1" i="0" u="none" strike="noStrike" cap="none" dirty="0">
                <a:solidFill>
                  <a:srgbClr val="000000"/>
                </a:solidFill>
                <a:effectLst/>
                <a:latin typeface="Arial"/>
                <a:ea typeface="Arial"/>
                <a:cs typeface="Arial"/>
                <a:sym typeface="Arial"/>
              </a:rPr>
              <a:t>public opinions on products or services</a:t>
            </a:r>
            <a:endParaRPr lang="en-GB" sz="1800" b="1" i="0" u="none" strike="noStrike" cap="none" dirty="0">
              <a:solidFill>
                <a:srgbClr val="000000"/>
              </a:solidFill>
              <a:effectLst/>
              <a:latin typeface="Arial"/>
              <a:ea typeface="Arial"/>
              <a:cs typeface="Arial"/>
              <a:sym typeface="Arial"/>
            </a:endParaRPr>
          </a:p>
          <a:p>
            <a:pPr lvl="1">
              <a:lnSpc>
                <a:spcPct val="150000"/>
              </a:lnSpc>
            </a:pPr>
            <a:r>
              <a:rPr lang="en-US" sz="1800" b="1" i="0" u="none" strike="noStrike" cap="none" dirty="0">
                <a:solidFill>
                  <a:srgbClr val="000000"/>
                </a:solidFill>
                <a:effectLst/>
                <a:latin typeface="Arial"/>
                <a:ea typeface="Arial"/>
                <a:cs typeface="Arial"/>
                <a:sym typeface="Arial"/>
              </a:rPr>
              <a:t>illegal use of merchandising</a:t>
            </a:r>
            <a:endParaRPr lang="en-GB" sz="1800" b="1" i="0" u="none" strike="noStrike" cap="none" dirty="0">
              <a:solidFill>
                <a:srgbClr val="000000"/>
              </a:solidFill>
              <a:effectLst/>
              <a:latin typeface="Arial"/>
              <a:ea typeface="Arial"/>
              <a:cs typeface="Arial"/>
              <a:sym typeface="Arial"/>
            </a:endParaRPr>
          </a:p>
          <a:p>
            <a:pPr lvl="1">
              <a:lnSpc>
                <a:spcPct val="150000"/>
              </a:lnSpc>
            </a:pPr>
            <a:r>
              <a:rPr lang="en-US" sz="1800" b="1" i="0" u="none" strike="noStrike" cap="none" dirty="0">
                <a:solidFill>
                  <a:srgbClr val="000000"/>
                </a:solidFill>
                <a:effectLst/>
                <a:latin typeface="Arial"/>
                <a:ea typeface="Arial"/>
                <a:cs typeface="Arial"/>
                <a:sym typeface="Arial"/>
              </a:rPr>
              <a:t>and, competitive research </a:t>
            </a:r>
          </a:p>
          <a:p>
            <a:pPr lvl="1">
              <a:lnSpc>
                <a:spcPct val="150000"/>
              </a:lnSpc>
            </a:pPr>
            <a:endParaRPr lang="en-GB" sz="1800" b="1" i="0" u="none" strike="noStrike" cap="none" dirty="0">
              <a:solidFill>
                <a:srgbClr val="000000"/>
              </a:solidFill>
              <a:effectLst/>
              <a:latin typeface="Arial"/>
              <a:ea typeface="Arial"/>
              <a:cs typeface="Arial"/>
              <a:sym typeface="Arial"/>
            </a:endParaRPr>
          </a:p>
          <a:p>
            <a:pPr lvl="0">
              <a:lnSpc>
                <a:spcPct val="150000"/>
              </a:lnSpc>
            </a:pPr>
            <a:r>
              <a:rPr lang="en-US" sz="1800" b="1" i="0" u="none" strike="noStrike" cap="none" dirty="0">
                <a:solidFill>
                  <a:srgbClr val="000000"/>
                </a:solidFill>
                <a:effectLst/>
                <a:latin typeface="Arial"/>
                <a:ea typeface="Arial"/>
                <a:cs typeface="Arial"/>
                <a:sym typeface="Arial"/>
              </a:rPr>
              <a:t>However, due to the surge of video sharing media platforms, such as “YouTube”</a:t>
            </a:r>
          </a:p>
          <a:p>
            <a:pPr lvl="0">
              <a:lnSpc>
                <a:spcPct val="150000"/>
              </a:lnSpc>
            </a:pPr>
            <a:endParaRPr lang="en-GB" sz="1800" b="1" i="0" u="none" strike="noStrike" cap="none" dirty="0">
              <a:solidFill>
                <a:srgbClr val="000000"/>
              </a:solidFill>
              <a:effectLst/>
              <a:latin typeface="Arial"/>
              <a:ea typeface="Arial"/>
              <a:cs typeface="Arial"/>
              <a:sym typeface="Arial"/>
            </a:endParaRPr>
          </a:p>
          <a:p>
            <a:pPr lvl="0">
              <a:lnSpc>
                <a:spcPct val="150000"/>
              </a:lnSpc>
            </a:pPr>
            <a:r>
              <a:rPr lang="en-US" sz="1800" b="1" i="0" u="none" strike="noStrike" cap="none" dirty="0">
                <a:solidFill>
                  <a:srgbClr val="000000"/>
                </a:solidFill>
                <a:effectLst/>
                <a:latin typeface="Arial"/>
                <a:ea typeface="Arial"/>
                <a:cs typeface="Arial"/>
                <a:sym typeface="Arial"/>
              </a:rPr>
              <a:t>It has become nearly impossible to keep track of the mentioning of the brand given the big data problem.</a:t>
            </a:r>
            <a:endParaRPr lang="en-GB" sz="18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 And these are our few points that we recommend to future researchers.</a:t>
            </a: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5995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Our primary focus are videos hosted on “YouTube”.</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A study presented by </a:t>
            </a:r>
            <a:r>
              <a:rPr lang="en-GB" sz="1100" b="1" dirty="0" err="1"/>
              <a:t>Vonderau</a:t>
            </a:r>
            <a:r>
              <a:rPr lang="en-GB" sz="1100" b="1" dirty="0"/>
              <a:t>,</a:t>
            </a:r>
            <a:r>
              <a:rPr lang="en-US" sz="1100" b="1" i="0" u="none" strike="noStrike" cap="none" dirty="0">
                <a:solidFill>
                  <a:srgbClr val="000000"/>
                </a:solidFill>
                <a:effectLst/>
                <a:latin typeface="Arial"/>
                <a:ea typeface="Arial"/>
                <a:cs typeface="Arial"/>
                <a:sym typeface="Arial"/>
              </a:rPr>
              <a:t> shows that as of 2015 there where nearly 3 billion videos hosted on such platform.</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Another survey carried out by state of social says that 62% of the business use “YouTube” to share their brand marketing.</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While 90% of the consumes ay that “YouTube” helped them discover new brands.</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Therefore, the challenge here, is to detect the mentioning of the brand before the content goes “viral” and gathers</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Following our previous research on brand monitoring, it has become clear that accents do indeed affect the transcription process using speech recognition engines. </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Thus, an automated and scalable solution is needed to monitor brand identifies</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Most of the ASR engines are trained for American English and do not perform well on heavy accents. Therefore, the aim of this research intends to focus on the recognition and catering of accents within the English spoken language. </a:t>
            </a:r>
            <a:endParaRPr lang="en-GB" sz="11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62596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The first steps in nearly every speech recognition and accent recognition system is the feature extraction.</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 There are various types of feature extraction techniques</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But the most common are Mel-Frequency cepstral coefficients and Spectrogram.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Basically, with such technique’s important information from an audio sample are extracted and computed into an 2 dimensional array, or a 2 dimensional image for classification.  </a:t>
            </a:r>
          </a:p>
          <a:p>
            <a:pPr marL="158750" lvl="0" indent="0">
              <a:buNone/>
            </a:pPr>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Then, features are fed into some sort of classifier/model for classification</a:t>
            </a:r>
          </a:p>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During research it was noticed that there was a timeline of techniques used in this area</a:t>
            </a:r>
          </a:p>
          <a:p>
            <a:pPr lvl="0"/>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Starting from the phonotactic systems</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Mainly based on phoneme recognition with language modelling</a:t>
            </a:r>
          </a:p>
          <a:p>
            <a:pPr marL="615950" lvl="1" indent="0">
              <a:buNone/>
            </a:pPr>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Acoustic systems - a combination of model and classifiers</a:t>
            </a:r>
            <a:endParaRPr lang="en-GB" sz="1400" b="1" i="0" u="none" strike="noStrike" cap="none" dirty="0">
              <a:solidFill>
                <a:srgbClr val="000000"/>
              </a:solidFill>
              <a:effectLst/>
              <a:latin typeface="Arial"/>
              <a:ea typeface="Arial"/>
              <a:cs typeface="Arial"/>
              <a:sym typeface="Arial"/>
            </a:endParaRPr>
          </a:p>
          <a:p>
            <a:pPr lvl="1"/>
            <a:endParaRPr lang="en-GB" sz="14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Then, due to the advancements in processing power deep neural networks have emerged</a:t>
            </a:r>
            <a:endParaRPr lang="en-GB" sz="1400" b="1" i="0" u="none" strike="noStrike" cap="none" dirty="0">
              <a:solidFill>
                <a:srgbClr val="000000"/>
              </a:solidFill>
              <a:effectLst/>
              <a:latin typeface="Arial"/>
              <a:ea typeface="Arial"/>
              <a:cs typeface="Arial"/>
              <a:sym typeface="Arial"/>
            </a:endParaRPr>
          </a:p>
          <a:p>
            <a:pPr lvl="1"/>
            <a:r>
              <a:rPr lang="en-GB" sz="1100" b="1" i="0" u="none" strike="noStrike" cap="none" dirty="0">
                <a:solidFill>
                  <a:srgbClr val="000000"/>
                </a:solidFill>
                <a:effectLst/>
                <a:latin typeface="Arial"/>
                <a:ea typeface="Arial"/>
                <a:cs typeface="Arial"/>
                <a:sym typeface="Arial"/>
              </a:rPr>
              <a:t>The most frequent being CNN and RNN.</a:t>
            </a:r>
            <a:endParaRPr lang="en-GB" sz="1400" b="1"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291613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Here, we can find best accuracy rates by different accent identification systems</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 table found on the left side, shows different acoustic and phonotactic results which can be comparable since training was performed on the same dataset</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On the other hand, the table on the right show different accuracy rates using deep neural network approaches</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However, these can’t be compared since different dataset and accent combination were used.</a:t>
            </a:r>
          </a:p>
          <a:p>
            <a:pPr marL="0" lvl="0" indent="0">
              <a:spcBef>
                <a:spcPts val="0"/>
              </a:spcBef>
              <a:spcAft>
                <a:spcPts val="0"/>
              </a:spcAft>
              <a:buNone/>
            </a:pPr>
            <a:endParaRPr dirty="0"/>
          </a:p>
        </p:txBody>
      </p:sp>
    </p:spTree>
    <p:extLst>
      <p:ext uri="{BB962C8B-B14F-4D97-AF65-F5344CB8AC3E}">
        <p14:creationId xmlns:p14="http://schemas.microsoft.com/office/powerpoint/2010/main" val="424443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So, once we discovered which feature extraction techniques are widely used, and explored different accent identification technique</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Next step was to compare and discuss the available datasets that were used or can be used for this research area.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Therefore, we plotted a table with a total of 7 datasets and compared the various features of each. </a:t>
            </a:r>
          </a:p>
          <a:p>
            <a:pPr marL="0" lvl="0" indent="0">
              <a:spcBef>
                <a:spcPts val="0"/>
              </a:spcBef>
              <a:spcAft>
                <a:spcPts val="0"/>
              </a:spcAft>
              <a:buNone/>
            </a:pPr>
            <a:endParaRPr dirty="0"/>
          </a:p>
        </p:txBody>
      </p:sp>
    </p:spTree>
    <p:extLst>
      <p:ext uri="{BB962C8B-B14F-4D97-AF65-F5344CB8AC3E}">
        <p14:creationId xmlns:p14="http://schemas.microsoft.com/office/powerpoint/2010/main" val="212482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So, the proposed system is mainly composed on this pipeline split in 3 phases.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In the pre-processing stage, all the audio files were converted to WAV and sampled at 16,000 </a:t>
            </a:r>
            <a:r>
              <a:rPr lang="en-GB" sz="1100" b="1" i="0" u="none" strike="noStrike" cap="none" dirty="0" err="1">
                <a:solidFill>
                  <a:srgbClr val="000000"/>
                </a:solidFill>
                <a:effectLst/>
                <a:latin typeface="Arial"/>
                <a:ea typeface="Arial"/>
                <a:cs typeface="Arial"/>
                <a:sym typeface="Arial"/>
              </a:rPr>
              <a:t>Khz</a:t>
            </a:r>
            <a:r>
              <a:rPr lang="en-GB" sz="1100" b="1" i="0" u="none" strike="noStrike" cap="none" dirty="0">
                <a:solidFill>
                  <a:srgbClr val="000000"/>
                </a:solidFill>
                <a:effectLst/>
                <a:latin typeface="Arial"/>
                <a:ea typeface="Arial"/>
                <a:cs typeface="Arial"/>
                <a:sym typeface="Arial"/>
              </a:rPr>
              <a:t> mono.</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Then we used silence detection to segment the audio chucks.</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Split the audio files into a maximum of one second window and in an automated process, clips shorter than 0.5 seconds were cleaned from the dataset.</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To train the models, first the audio files are loaded, proportioned according to the label with the least values, trimmed again by adding random silence so to ensure that all audio files had uniform length and split for training, validation and testing.</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At this stage, the WAV file is just a vector representing the sound wave amplitude. Therefore, we apply Mel-frequency coefficients to every audio file. </a:t>
            </a:r>
          </a:p>
          <a:p>
            <a:pPr lvl="0"/>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Now that we have a two-dimensional image representing a second of the human vocal range, thus shifting from sound processing to image classification, the training set is duplicated and random gaussian noise is added to have a different variation of vocal frequency per speaker. </a:t>
            </a:r>
          </a:p>
          <a:p>
            <a:pPr marL="158750" lvl="0" indent="0">
              <a:buNone/>
            </a:pPr>
            <a:endParaRPr lang="en-GB" sz="1100" b="1" i="0" u="none" strike="noStrike" cap="none" dirty="0">
              <a:solidFill>
                <a:srgbClr val="000000"/>
              </a:solidFill>
              <a:effectLst/>
              <a:latin typeface="Arial"/>
              <a:ea typeface="Arial"/>
              <a:cs typeface="Arial"/>
              <a:sym typeface="Arial"/>
            </a:endParaRPr>
          </a:p>
          <a:p>
            <a:pPr lvl="0"/>
            <a:r>
              <a:rPr lang="en-GB" sz="1100" b="1" i="0" u="none" strike="noStrike" cap="none" dirty="0">
                <a:solidFill>
                  <a:srgbClr val="000000"/>
                </a:solidFill>
                <a:effectLst/>
                <a:latin typeface="Arial"/>
                <a:ea typeface="Arial"/>
                <a:cs typeface="Arial"/>
                <a:sym typeface="Arial"/>
              </a:rPr>
              <a:t>Finally, the data is fed into a 3 layered convolutional neural network and evaluated using confusion matrix and other respective metrics</a:t>
            </a:r>
          </a:p>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visual.ly/community/Infographics/social-media/how-get-lots-youtube-views-fas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4800" b="1" dirty="0">
                <a:latin typeface="Raleway"/>
                <a:ea typeface="Raleway"/>
                <a:cs typeface="Raleway"/>
                <a:sym typeface="Raleway"/>
              </a:rPr>
              <a:t>Multi-Tier accent classification for </a:t>
            </a:r>
            <a:r>
              <a:rPr lang="en-US" sz="4800" b="1">
                <a:latin typeface="Raleway"/>
                <a:ea typeface="Raleway"/>
                <a:cs typeface="Raleway"/>
                <a:sym typeface="Raleway"/>
              </a:rPr>
              <a:t>improved transcribing</a:t>
            </a:r>
            <a:endParaRPr sz="4800" b="1" dirty="0">
              <a:latin typeface="Raleway"/>
              <a:ea typeface="Raleway"/>
              <a:cs typeface="Raleway"/>
              <a:sym typeface="Raleway"/>
            </a:endParaRPr>
          </a:p>
        </p:txBody>
      </p:sp>
      <p:sp>
        <p:nvSpPr>
          <p:cNvPr id="55" name="Shape 55"/>
          <p:cNvSpPr txBox="1">
            <a:spLocks noGrp="1"/>
          </p:cNvSpPr>
          <p:nvPr>
            <p:ph type="subTitle" idx="1"/>
          </p:nvPr>
        </p:nvSpPr>
        <p:spPr>
          <a:xfrm>
            <a:off x="311700" y="2834124"/>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Lato"/>
                <a:ea typeface="Lato"/>
                <a:cs typeface="Lato"/>
                <a:sym typeface="Lato"/>
              </a:rPr>
              <a:t>Damiano Nicastro </a:t>
            </a:r>
            <a:r>
              <a:rPr lang="en" dirty="0">
                <a:latin typeface="Lato"/>
                <a:ea typeface="Lato"/>
                <a:cs typeface="Lato"/>
                <a:sym typeface="Lato"/>
              </a:rPr>
              <a:t>&amp; </a:t>
            </a:r>
            <a:r>
              <a:rPr lang="en-US" dirty="0">
                <a:latin typeface="Lato"/>
                <a:ea typeface="Lato"/>
                <a:cs typeface="Lato"/>
                <a:sym typeface="Lato"/>
              </a:rPr>
              <a:t>Frankie </a:t>
            </a:r>
            <a:r>
              <a:rPr lang="en-US" dirty="0" err="1">
                <a:latin typeface="Lato"/>
                <a:ea typeface="Lato"/>
                <a:cs typeface="Lato"/>
                <a:sym typeface="Lato"/>
              </a:rPr>
              <a:t>Inguanez</a:t>
            </a:r>
            <a:endParaRPr lang="en" dirty="0">
              <a:latin typeface="Lato"/>
              <a:ea typeface="Lato"/>
              <a:cs typeface="Lato"/>
              <a:sym typeface="Lato"/>
            </a:endParaRP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a:p>
            <a:pPr marL="0" lvl="0" indent="0">
              <a:spcBef>
                <a:spcPts val="0"/>
              </a:spcBef>
              <a:spcAft>
                <a:spcPts val="0"/>
              </a:spcAft>
              <a:buNone/>
            </a:pPr>
            <a:r>
              <a:rPr lang="en" sz="2000" dirty="0">
                <a:latin typeface="Lato"/>
                <a:ea typeface="Lato"/>
                <a:cs typeface="Lato"/>
                <a:sym typeface="Lato"/>
              </a:rPr>
              <a:t>10</a:t>
            </a:r>
            <a:r>
              <a:rPr lang="en" sz="2000" baseline="30000" dirty="0">
                <a:latin typeface="Lato"/>
                <a:ea typeface="Lato"/>
                <a:cs typeface="Lato"/>
                <a:sym typeface="Lato"/>
              </a:rPr>
              <a:t>th</a:t>
            </a:r>
            <a:r>
              <a:rPr lang="en" sz="2000" dirty="0">
                <a:latin typeface="Lato"/>
                <a:ea typeface="Lato"/>
                <a:cs typeface="Lato"/>
                <a:sym typeface="Lato"/>
              </a:rPr>
              <a:t> IEEE International Conference</a:t>
            </a:r>
          </a:p>
          <a:p>
            <a:pPr marL="0" lvl="0" indent="0">
              <a:spcBef>
                <a:spcPts val="0"/>
              </a:spcBef>
              <a:spcAft>
                <a:spcPts val="0"/>
              </a:spcAft>
              <a:buNone/>
            </a:pPr>
            <a:r>
              <a:rPr lang="en" sz="2000" dirty="0">
                <a:latin typeface="Lato"/>
                <a:ea typeface="Lato"/>
                <a:cs typeface="Lato"/>
                <a:sym typeface="Lato"/>
              </a:rPr>
              <a:t>On Consumer Technology</a:t>
            </a:r>
            <a:endParaRPr sz="18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62E2F20-47A7-BC4F-BA2D-BFEAACD618C9}"/>
              </a:ext>
            </a:extLst>
          </p:cNvPr>
          <p:cNvPicPr>
            <a:picLocks noChangeAspect="1"/>
          </p:cNvPicPr>
          <p:nvPr/>
        </p:nvPicPr>
        <p:blipFill>
          <a:blip r:embed="rId3"/>
          <a:stretch>
            <a:fillRect/>
          </a:stretch>
        </p:blipFill>
        <p:spPr>
          <a:xfrm>
            <a:off x="6645155" y="4101548"/>
            <a:ext cx="2319939" cy="857909"/>
          </a:xfrm>
          <a:prstGeom prst="rect">
            <a:avLst/>
          </a:prstGeom>
        </p:spPr>
      </p:pic>
      <p:pic>
        <p:nvPicPr>
          <p:cNvPr id="9" name="Picture 8">
            <a:extLst>
              <a:ext uri="{FF2B5EF4-FFF2-40B4-BE49-F238E27FC236}">
                <a16:creationId xmlns:a16="http://schemas.microsoft.com/office/drawing/2014/main" id="{B733D37B-CECA-4BB2-ABA4-651F35519EF7}"/>
              </a:ext>
            </a:extLst>
          </p:cNvPr>
          <p:cNvPicPr>
            <a:picLocks noChangeAspect="1"/>
          </p:cNvPicPr>
          <p:nvPr/>
        </p:nvPicPr>
        <p:blipFill>
          <a:blip r:embed="rId4"/>
          <a:stretch>
            <a:fillRect/>
          </a:stretch>
        </p:blipFill>
        <p:spPr>
          <a:xfrm>
            <a:off x="982186" y="4184356"/>
            <a:ext cx="1417956" cy="796237"/>
          </a:xfrm>
          <a:prstGeom prst="rect">
            <a:avLst/>
          </a:prstGeom>
        </p:spPr>
      </p:pic>
      <p:pic>
        <p:nvPicPr>
          <p:cNvPr id="11" name="Picture 10">
            <a:extLst>
              <a:ext uri="{FF2B5EF4-FFF2-40B4-BE49-F238E27FC236}">
                <a16:creationId xmlns:a16="http://schemas.microsoft.com/office/drawing/2014/main" id="{0D1ED2E4-8AB0-4188-B8C8-7F6CE432078E}"/>
              </a:ext>
            </a:extLst>
          </p:cNvPr>
          <p:cNvPicPr>
            <a:picLocks noChangeAspect="1"/>
          </p:cNvPicPr>
          <p:nvPr/>
        </p:nvPicPr>
        <p:blipFill>
          <a:blip r:embed="rId5"/>
          <a:stretch>
            <a:fillRect/>
          </a:stretch>
        </p:blipFill>
        <p:spPr>
          <a:xfrm>
            <a:off x="178906" y="4213040"/>
            <a:ext cx="743114" cy="7464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03A54B-BC55-438A-B87D-1283A6A5A005}"/>
              </a:ext>
            </a:extLst>
          </p:cNvPr>
          <p:cNvSpPr txBox="1"/>
          <p:nvPr/>
        </p:nvSpPr>
        <p:spPr>
          <a:xfrm>
            <a:off x="6271122" y="1407644"/>
            <a:ext cx="2456421" cy="3342614"/>
          </a:xfrm>
          <a:prstGeom prst="rect">
            <a:avLst/>
          </a:prstGeom>
          <a:noFill/>
        </p:spPr>
        <p:txBody>
          <a:bodyPr wrap="square" rtlCol="0">
            <a:spAutoFit/>
          </a:bodyPr>
          <a:lstStyle/>
          <a:p>
            <a:endParaRPr lang="en-GB" dirty="0"/>
          </a:p>
        </p:txBody>
      </p:sp>
      <p:sp>
        <p:nvSpPr>
          <p:cNvPr id="11" name="Shape 61">
            <a:extLst>
              <a:ext uri="{FF2B5EF4-FFF2-40B4-BE49-F238E27FC236}">
                <a16:creationId xmlns:a16="http://schemas.microsoft.com/office/drawing/2014/main" id="{F8AFB244-A9D8-4C99-9EFB-0622FCBD8610}"/>
              </a:ext>
            </a:extLst>
          </p:cNvPr>
          <p:cNvSpPr txBox="1">
            <a:spLocks noGrp="1"/>
          </p:cNvSpPr>
          <p:nvPr>
            <p:ph type="body" idx="1"/>
          </p:nvPr>
        </p:nvSpPr>
        <p:spPr>
          <a:xfrm>
            <a:off x="276438" y="1166003"/>
            <a:ext cx="2572541" cy="3857320"/>
          </a:xfrm>
          <a:prstGeom prst="roundRect">
            <a:avLst/>
          </a:prstGeom>
          <a:pattFill prst="pct5">
            <a:fgClr>
              <a:schemeClr val="lt1"/>
            </a:fgClr>
            <a:bgClr>
              <a:schemeClr val="bg1"/>
            </a:bgClr>
          </a:pattFill>
          <a:ln w="19050">
            <a:prstDash val="sys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ctr" rtl="0">
              <a:spcBef>
                <a:spcPts val="0"/>
              </a:spcBef>
              <a:spcAft>
                <a:spcPts val="0"/>
              </a:spcAft>
              <a:buNone/>
            </a:pPr>
            <a:r>
              <a:rPr lang="en-GB" b="1" dirty="0"/>
              <a:t>Stage 1: Calibration dataset</a:t>
            </a:r>
          </a:p>
          <a:p>
            <a:pPr marL="0" lvl="0" indent="0" rtl="0">
              <a:spcBef>
                <a:spcPts val="0"/>
              </a:spcBef>
              <a:spcAft>
                <a:spcPts val="0"/>
              </a:spcAft>
              <a:buNone/>
            </a:pPr>
            <a:endParaRPr lang="en-GB" b="1" dirty="0"/>
          </a:p>
          <a:p>
            <a:pPr marL="171450" indent="-171450"/>
            <a:r>
              <a:rPr lang="en-GB" sz="1400" dirty="0">
                <a:latin typeface="Arial"/>
                <a:cs typeface="Arial"/>
              </a:rPr>
              <a:t>Calibrating the proposed system on WildCat Corpus</a:t>
            </a:r>
          </a:p>
          <a:p>
            <a:pPr marL="0" indent="0">
              <a:buNone/>
            </a:pPr>
            <a:endParaRPr lang="en-GB" sz="1400" dirty="0">
              <a:latin typeface="Arial"/>
              <a:cs typeface="Arial"/>
            </a:endParaRPr>
          </a:p>
          <a:p>
            <a:pPr marL="171450" indent="-171450"/>
            <a:r>
              <a:rPr lang="en-GB" sz="1400" dirty="0">
                <a:latin typeface="Arial"/>
                <a:cs typeface="Arial"/>
              </a:rPr>
              <a:t>Three accents (Korean, English, Chinese)</a:t>
            </a:r>
          </a:p>
          <a:p>
            <a:pPr marL="171450" indent="-171450"/>
            <a:endParaRPr lang="en-GB" sz="1400" dirty="0">
              <a:latin typeface="Arial"/>
              <a:cs typeface="Arial"/>
            </a:endParaRPr>
          </a:p>
          <a:p>
            <a:pPr marL="171450" indent="-171450"/>
            <a:r>
              <a:rPr lang="en-GB" sz="1400" dirty="0">
                <a:latin typeface="Arial"/>
                <a:cs typeface="Arial"/>
              </a:rPr>
              <a:t>Compare our results with Sheng &amp; Edmund</a:t>
            </a:r>
          </a:p>
        </p:txBody>
      </p:sp>
      <p:sp>
        <p:nvSpPr>
          <p:cNvPr id="12" name="Shape 61">
            <a:extLst>
              <a:ext uri="{FF2B5EF4-FFF2-40B4-BE49-F238E27FC236}">
                <a16:creationId xmlns:a16="http://schemas.microsoft.com/office/drawing/2014/main" id="{1E0BE80F-1F69-4AB3-BBE9-2CC5CBA2C82F}"/>
              </a:ext>
            </a:extLst>
          </p:cNvPr>
          <p:cNvSpPr txBox="1">
            <a:spLocks/>
          </p:cNvSpPr>
          <p:nvPr/>
        </p:nvSpPr>
        <p:spPr>
          <a:xfrm>
            <a:off x="3187472" y="1170311"/>
            <a:ext cx="2691486" cy="3857320"/>
          </a:xfrm>
          <a:prstGeom prst="roundRect">
            <a:avLst/>
          </a:prstGeom>
          <a:ln w="19050">
            <a:prstDash val="sys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en-GB" b="1" dirty="0"/>
              <a:t>Stage 2: </a:t>
            </a:r>
          </a:p>
          <a:p>
            <a:pPr marL="0" indent="0" algn="ctr">
              <a:buFont typeface="Arial"/>
              <a:buNone/>
            </a:pPr>
            <a:r>
              <a:rPr lang="en-GB" b="1" dirty="0"/>
              <a:t>Novel dataset</a:t>
            </a:r>
          </a:p>
          <a:p>
            <a:pPr marL="0" indent="0" algn="ctr">
              <a:buFont typeface="Arial"/>
              <a:buNone/>
            </a:pPr>
            <a:endParaRPr lang="en-GB" b="1" dirty="0"/>
          </a:p>
          <a:p>
            <a:pPr marL="171450" indent="-171450"/>
            <a:r>
              <a:rPr lang="en-US" sz="1400" dirty="0"/>
              <a:t>Trained and evaluated the system on the “validated” and “</a:t>
            </a:r>
            <a:r>
              <a:rPr lang="en-US" sz="1400" i="1" dirty="0"/>
              <a:t>train, </a:t>
            </a:r>
            <a:r>
              <a:rPr lang="en-US" sz="1400" i="1" dirty="0" err="1"/>
              <a:t>val</a:t>
            </a:r>
            <a:r>
              <a:rPr lang="en-US" sz="1400" i="1" dirty="0"/>
              <a:t>, test</a:t>
            </a:r>
            <a:r>
              <a:rPr lang="en-US" sz="1400" dirty="0"/>
              <a:t>” files provided in the Common Voice dataset</a:t>
            </a:r>
          </a:p>
          <a:p>
            <a:pPr marL="0" indent="0">
              <a:buNone/>
            </a:pPr>
            <a:endParaRPr lang="en-US" sz="1400" dirty="0"/>
          </a:p>
          <a:p>
            <a:pPr marL="171450" indent="-171450"/>
            <a:r>
              <a:rPr lang="en-US" sz="1400" dirty="0"/>
              <a:t>“</a:t>
            </a:r>
            <a:r>
              <a:rPr lang="en-US" sz="1400" i="1" dirty="0"/>
              <a:t>Validated</a:t>
            </a:r>
            <a:r>
              <a:rPr lang="en-US" sz="1400" dirty="0"/>
              <a:t>” – 14 accents</a:t>
            </a:r>
          </a:p>
          <a:p>
            <a:pPr marL="0" indent="0">
              <a:buNone/>
            </a:pPr>
            <a:endParaRPr lang="en-US" sz="1400" dirty="0"/>
          </a:p>
          <a:p>
            <a:pPr marL="171450" indent="-171450"/>
            <a:r>
              <a:rPr lang="en-US" sz="1400" dirty="0"/>
              <a:t>“</a:t>
            </a:r>
            <a:r>
              <a:rPr lang="en-US" sz="1400" i="1" dirty="0"/>
              <a:t>Train, </a:t>
            </a:r>
            <a:r>
              <a:rPr lang="en-US" sz="1400" i="1" dirty="0" err="1"/>
              <a:t>val</a:t>
            </a:r>
            <a:r>
              <a:rPr lang="en-US" sz="1400" i="1" dirty="0"/>
              <a:t>, test</a:t>
            </a:r>
            <a:r>
              <a:rPr lang="en-US" sz="1400" dirty="0"/>
              <a:t>” – 12 accents</a:t>
            </a:r>
          </a:p>
          <a:p>
            <a:pPr marL="0" indent="0">
              <a:buNone/>
            </a:pPr>
            <a:endParaRPr lang="en-GB" sz="1200" dirty="0"/>
          </a:p>
        </p:txBody>
      </p:sp>
      <p:sp>
        <p:nvSpPr>
          <p:cNvPr id="13" name="Shape 61">
            <a:extLst>
              <a:ext uri="{FF2B5EF4-FFF2-40B4-BE49-F238E27FC236}">
                <a16:creationId xmlns:a16="http://schemas.microsoft.com/office/drawing/2014/main" id="{9CDE14C1-BFA0-4E34-9587-E57BA91FBEDD}"/>
              </a:ext>
            </a:extLst>
          </p:cNvPr>
          <p:cNvSpPr txBox="1">
            <a:spLocks/>
          </p:cNvSpPr>
          <p:nvPr/>
        </p:nvSpPr>
        <p:spPr>
          <a:xfrm>
            <a:off x="6215099" y="1165218"/>
            <a:ext cx="2623316" cy="3857320"/>
          </a:xfrm>
          <a:prstGeom prst="roundRect">
            <a:avLst/>
          </a:prstGeom>
          <a:ln w="19050">
            <a:solidFill>
              <a:schemeClr val="accent1"/>
            </a:solidFill>
            <a:prstDash val="sys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en-GB" b="1" dirty="0"/>
              <a:t>Stage 3: </a:t>
            </a:r>
          </a:p>
          <a:p>
            <a:pPr marL="0" indent="0" algn="ctr">
              <a:buFont typeface="Arial"/>
              <a:buNone/>
            </a:pPr>
            <a:r>
              <a:rPr lang="en-GB" b="1" dirty="0"/>
              <a:t>Real-world dataset</a:t>
            </a:r>
          </a:p>
          <a:p>
            <a:pPr marL="0" indent="0" algn="ctr">
              <a:buFont typeface="Arial"/>
              <a:buNone/>
            </a:pPr>
            <a:endParaRPr lang="en-GB" b="1" dirty="0"/>
          </a:p>
          <a:p>
            <a:pPr marL="171450" indent="-171450"/>
            <a:r>
              <a:rPr lang="en-US" sz="1400" dirty="0"/>
              <a:t>Proposed a hierarchical model trained on both validated and train, </a:t>
            </a:r>
            <a:r>
              <a:rPr lang="en-US" sz="1400" dirty="0" err="1"/>
              <a:t>val</a:t>
            </a:r>
            <a:r>
              <a:rPr lang="en-US" sz="1400" dirty="0"/>
              <a:t>, test files (Jiao et al. (2016)</a:t>
            </a:r>
          </a:p>
          <a:p>
            <a:pPr marL="171450" indent="-171450"/>
            <a:endParaRPr lang="en-US" sz="1400" dirty="0"/>
          </a:p>
          <a:p>
            <a:pPr marL="171450" indent="-171450"/>
            <a:r>
              <a:rPr lang="en-US" sz="1400" dirty="0"/>
              <a:t>Tested on real-world unseen data from “YouTube”.</a:t>
            </a:r>
            <a:endParaRPr lang="en-GB" sz="1400" dirty="0"/>
          </a:p>
        </p:txBody>
      </p:sp>
    </p:spTree>
    <p:extLst>
      <p:ext uri="{BB962C8B-B14F-4D97-AF65-F5344CB8AC3E}">
        <p14:creationId xmlns:p14="http://schemas.microsoft.com/office/powerpoint/2010/main" val="135503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3210903"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03A54B-BC55-438A-B87D-1283A6A5A005}"/>
              </a:ext>
            </a:extLst>
          </p:cNvPr>
          <p:cNvSpPr txBox="1"/>
          <p:nvPr/>
        </p:nvSpPr>
        <p:spPr>
          <a:xfrm>
            <a:off x="6271122" y="1407644"/>
            <a:ext cx="2456421" cy="3342614"/>
          </a:xfrm>
          <a:prstGeom prst="rect">
            <a:avLst/>
          </a:prstGeom>
          <a:noFill/>
        </p:spPr>
        <p:txBody>
          <a:bodyPr wrap="square" rtlCol="0">
            <a:spAutoFit/>
          </a:bodyPr>
          <a:lstStyle/>
          <a:p>
            <a:endParaRPr lang="en-GB" dirty="0"/>
          </a:p>
        </p:txBody>
      </p:sp>
      <p:pic>
        <p:nvPicPr>
          <p:cNvPr id="7" name="Picture 6" descr="A screenshot of a cell phone&#10;&#10;Description automatically generated">
            <a:extLst>
              <a:ext uri="{FF2B5EF4-FFF2-40B4-BE49-F238E27FC236}">
                <a16:creationId xmlns:a16="http://schemas.microsoft.com/office/drawing/2014/main" id="{51BFF807-2D46-4893-BFD5-A787F645937A}"/>
              </a:ext>
            </a:extLst>
          </p:cNvPr>
          <p:cNvPicPr>
            <a:picLocks noChangeAspect="1"/>
          </p:cNvPicPr>
          <p:nvPr/>
        </p:nvPicPr>
        <p:blipFill>
          <a:blip r:embed="rId3"/>
          <a:stretch>
            <a:fillRect/>
          </a:stretch>
        </p:blipFill>
        <p:spPr>
          <a:xfrm>
            <a:off x="3456709" y="72928"/>
            <a:ext cx="5608487" cy="5015833"/>
          </a:xfrm>
          <a:prstGeom prst="rect">
            <a:avLst/>
          </a:prstGeom>
        </p:spPr>
      </p:pic>
      <p:graphicFrame>
        <p:nvGraphicFramePr>
          <p:cNvPr id="6" name="Diagram 5">
            <a:extLst>
              <a:ext uri="{FF2B5EF4-FFF2-40B4-BE49-F238E27FC236}">
                <a16:creationId xmlns:a16="http://schemas.microsoft.com/office/drawing/2014/main" id="{08CAA9A1-5AF0-43CE-A1B9-E1A911453A01}"/>
              </a:ext>
            </a:extLst>
          </p:cNvPr>
          <p:cNvGraphicFramePr/>
          <p:nvPr>
            <p:extLst>
              <p:ext uri="{D42A27DB-BD31-4B8C-83A1-F6EECF244321}">
                <p14:modId xmlns:p14="http://schemas.microsoft.com/office/powerpoint/2010/main" val="3626270420"/>
              </p:ext>
            </p:extLst>
          </p:nvPr>
        </p:nvGraphicFramePr>
        <p:xfrm>
          <a:off x="112892" y="1095766"/>
          <a:ext cx="3762376" cy="3105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506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1</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4236666" cy="3344411"/>
          </a:xfrm>
        </p:spPr>
        <p:txBody>
          <a:bodyPr/>
          <a:lstStyle/>
          <a:p>
            <a:pPr>
              <a:lnSpc>
                <a:spcPct val="150000"/>
              </a:lnSpc>
            </a:pPr>
            <a:r>
              <a:rPr lang="en-US" sz="1400" dirty="0"/>
              <a:t>The importance </a:t>
            </a:r>
            <a:r>
              <a:rPr lang="en-GB" sz="1400" dirty="0"/>
              <a:t>of further data-pre-processing, data cleaning and data augmentation</a:t>
            </a:r>
          </a:p>
          <a:p>
            <a:pPr lvl="0">
              <a:lnSpc>
                <a:spcPct val="150000"/>
              </a:lnSpc>
            </a:pPr>
            <a:r>
              <a:rPr lang="en-US" sz="1400" dirty="0"/>
              <a:t>Misclassified audio files</a:t>
            </a:r>
          </a:p>
          <a:p>
            <a:pPr lvl="1">
              <a:lnSpc>
                <a:spcPct val="150000"/>
              </a:lnSpc>
              <a:spcBef>
                <a:spcPts val="0"/>
              </a:spcBef>
            </a:pPr>
            <a:r>
              <a:rPr lang="en-US" sz="1100" b="1" dirty="0"/>
              <a:t>Crosstalk</a:t>
            </a:r>
          </a:p>
          <a:p>
            <a:pPr lvl="1">
              <a:lnSpc>
                <a:spcPct val="150000"/>
              </a:lnSpc>
              <a:spcBef>
                <a:spcPts val="0"/>
              </a:spcBef>
            </a:pPr>
            <a:r>
              <a:rPr lang="en-US" sz="1100" b="1" dirty="0"/>
              <a:t>Non-audible sounds</a:t>
            </a:r>
          </a:p>
          <a:p>
            <a:pPr lvl="1">
              <a:lnSpc>
                <a:spcPct val="150000"/>
              </a:lnSpc>
              <a:spcBef>
                <a:spcPts val="0"/>
              </a:spcBef>
            </a:pPr>
            <a:r>
              <a:rPr lang="en-US" sz="1100" b="1" dirty="0"/>
              <a:t>Background noise</a:t>
            </a:r>
          </a:p>
          <a:p>
            <a:pPr>
              <a:lnSpc>
                <a:spcPct val="150000"/>
              </a:lnSpc>
            </a:pPr>
            <a:r>
              <a:rPr lang="en-US" sz="1400" dirty="0"/>
              <a:t>Managed to achieves the same outcomes as Sheng &amp; Edmund</a:t>
            </a:r>
          </a:p>
          <a:p>
            <a:pPr lvl="1">
              <a:spcBef>
                <a:spcPts val="0"/>
              </a:spcBef>
            </a:pPr>
            <a:endParaRPr lang="en-US" sz="1100" dirty="0"/>
          </a:p>
        </p:txBody>
      </p:sp>
      <p:graphicFrame>
        <p:nvGraphicFramePr>
          <p:cNvPr id="2" name="Table 1">
            <a:extLst>
              <a:ext uri="{FF2B5EF4-FFF2-40B4-BE49-F238E27FC236}">
                <a16:creationId xmlns:a16="http://schemas.microsoft.com/office/drawing/2014/main" id="{DE12268C-A28B-435E-ADC4-C8AAD01E270B}"/>
              </a:ext>
            </a:extLst>
          </p:cNvPr>
          <p:cNvGraphicFramePr>
            <a:graphicFrameLocks noGrp="1"/>
          </p:cNvGraphicFramePr>
          <p:nvPr>
            <p:extLst>
              <p:ext uri="{D42A27DB-BD31-4B8C-83A1-F6EECF244321}">
                <p14:modId xmlns:p14="http://schemas.microsoft.com/office/powerpoint/2010/main" val="1192768556"/>
              </p:ext>
            </p:extLst>
          </p:nvPr>
        </p:nvGraphicFramePr>
        <p:xfrm>
          <a:off x="4591051" y="1249484"/>
          <a:ext cx="4124324" cy="2467084"/>
        </p:xfrm>
        <a:graphic>
          <a:graphicData uri="http://schemas.openxmlformats.org/drawingml/2006/table">
            <a:tbl>
              <a:tblPr firstRow="1" firstCol="1" bandRow="1">
                <a:tableStyleId>{D7AC3CCA-C797-4891-BE02-D94E43425B78}</a:tableStyleId>
              </a:tblPr>
              <a:tblGrid>
                <a:gridCol w="442588">
                  <a:extLst>
                    <a:ext uri="{9D8B030D-6E8A-4147-A177-3AD203B41FA5}">
                      <a16:colId xmlns:a16="http://schemas.microsoft.com/office/drawing/2014/main" val="4020810666"/>
                    </a:ext>
                  </a:extLst>
                </a:gridCol>
                <a:gridCol w="2583402">
                  <a:extLst>
                    <a:ext uri="{9D8B030D-6E8A-4147-A177-3AD203B41FA5}">
                      <a16:colId xmlns:a16="http://schemas.microsoft.com/office/drawing/2014/main" val="3164015794"/>
                    </a:ext>
                  </a:extLst>
                </a:gridCol>
                <a:gridCol w="1098334">
                  <a:extLst>
                    <a:ext uri="{9D8B030D-6E8A-4147-A177-3AD203B41FA5}">
                      <a16:colId xmlns:a16="http://schemas.microsoft.com/office/drawing/2014/main" val="3406143795"/>
                    </a:ext>
                  </a:extLst>
                </a:gridCol>
              </a:tblGrid>
              <a:tr h="377983">
                <a:tc>
                  <a:txBody>
                    <a:bodyPr/>
                    <a:lstStyle/>
                    <a:p>
                      <a:pPr marL="0" marR="0">
                        <a:lnSpc>
                          <a:spcPct val="115000"/>
                        </a:lnSpc>
                        <a:spcBef>
                          <a:spcPts val="0"/>
                        </a:spcBef>
                        <a:spcAft>
                          <a:spcPts val="0"/>
                        </a:spcAft>
                      </a:pPr>
                      <a:r>
                        <a:rPr lang="en-GB" sz="1600">
                          <a:effectLst/>
                        </a:rPr>
                        <a:t>#</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dirty="0">
                          <a:effectLst/>
                        </a:rPr>
                        <a:t>Labels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a:effectLst/>
                        </a:rPr>
                        <a:t>Accuracy</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9698318"/>
                  </a:ext>
                </a:extLst>
              </a:tr>
              <a:tr h="696367">
                <a:tc>
                  <a:txBody>
                    <a:bodyPr/>
                    <a:lstStyle/>
                    <a:p>
                      <a:pPr marL="0" marR="0">
                        <a:lnSpc>
                          <a:spcPct val="115000"/>
                        </a:lnSpc>
                        <a:spcBef>
                          <a:spcPts val="0"/>
                        </a:spcBef>
                        <a:spcAft>
                          <a:spcPts val="0"/>
                        </a:spcAft>
                      </a:pPr>
                      <a:r>
                        <a:rPr lang="en-GB" sz="1600">
                          <a:effectLst/>
                        </a:rPr>
                        <a:t>1</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dirty="0">
                          <a:effectLst/>
                        </a:rPr>
                        <a:t>ENGLISH, CHINESE, KOREAN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a:effectLst/>
                        </a:rPr>
                        <a:t>71%</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69982"/>
                  </a:ext>
                </a:extLst>
              </a:tr>
              <a:tr h="696367">
                <a:tc>
                  <a:txBody>
                    <a:bodyPr/>
                    <a:lstStyle/>
                    <a:p>
                      <a:pPr marL="0" marR="0">
                        <a:lnSpc>
                          <a:spcPct val="115000"/>
                        </a:lnSpc>
                        <a:spcBef>
                          <a:spcPts val="0"/>
                        </a:spcBef>
                        <a:spcAft>
                          <a:spcPts val="0"/>
                        </a:spcAft>
                      </a:pPr>
                      <a:r>
                        <a:rPr lang="en-GB" sz="1600">
                          <a:effectLst/>
                        </a:rPr>
                        <a:t>2</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dirty="0">
                          <a:effectLst/>
                        </a:rPr>
                        <a:t>ENGLISH, CHINESE, KOREAN</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a:effectLst/>
                        </a:rPr>
                        <a:t>84%</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9512959"/>
                  </a:ext>
                </a:extLst>
              </a:tr>
              <a:tr h="696367">
                <a:tc>
                  <a:txBody>
                    <a:bodyPr/>
                    <a:lstStyle/>
                    <a:p>
                      <a:pPr marL="0" marR="0">
                        <a:lnSpc>
                          <a:spcPct val="115000"/>
                        </a:lnSpc>
                        <a:spcBef>
                          <a:spcPts val="0"/>
                        </a:spcBef>
                        <a:spcAft>
                          <a:spcPts val="0"/>
                        </a:spcAft>
                      </a:pPr>
                      <a:r>
                        <a:rPr lang="en-GB" sz="1600">
                          <a:effectLst/>
                        </a:rPr>
                        <a:t>3</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dirty="0">
                          <a:effectLst/>
                        </a:rPr>
                        <a:t>ENGLISH, CHINESE, KOREAN</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600" dirty="0">
                          <a:effectLst/>
                        </a:rPr>
                        <a:t>88%</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7901828"/>
                  </a:ext>
                </a:extLst>
              </a:tr>
            </a:tbl>
          </a:graphicData>
        </a:graphic>
      </p:graphicFrame>
    </p:spTree>
    <p:extLst>
      <p:ext uri="{BB962C8B-B14F-4D97-AF65-F5344CB8AC3E}">
        <p14:creationId xmlns:p14="http://schemas.microsoft.com/office/powerpoint/2010/main" val="26451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2</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34157ABC-F6A8-4670-85BF-B0C02E08FBF5}"/>
              </a:ext>
            </a:extLst>
          </p:cNvPr>
          <p:cNvGraphicFramePr>
            <a:graphicFrameLocks noGrp="1"/>
          </p:cNvGraphicFramePr>
          <p:nvPr>
            <p:extLst>
              <p:ext uri="{D42A27DB-BD31-4B8C-83A1-F6EECF244321}">
                <p14:modId xmlns:p14="http://schemas.microsoft.com/office/powerpoint/2010/main" val="3847896783"/>
              </p:ext>
            </p:extLst>
          </p:nvPr>
        </p:nvGraphicFramePr>
        <p:xfrm>
          <a:off x="112890" y="1349458"/>
          <a:ext cx="4045089" cy="3601009"/>
        </p:xfrm>
        <a:graphic>
          <a:graphicData uri="http://schemas.openxmlformats.org/drawingml/2006/table">
            <a:tbl>
              <a:tblPr firstRow="1" firstCol="1" bandRow="1">
                <a:tableStyleId>{D7AC3CCA-C797-4891-BE02-D94E43425B78}</a:tableStyleId>
              </a:tblPr>
              <a:tblGrid>
                <a:gridCol w="583118">
                  <a:extLst>
                    <a:ext uri="{9D8B030D-6E8A-4147-A177-3AD203B41FA5}">
                      <a16:colId xmlns:a16="http://schemas.microsoft.com/office/drawing/2014/main" val="3546464841"/>
                    </a:ext>
                  </a:extLst>
                </a:gridCol>
                <a:gridCol w="2668420">
                  <a:extLst>
                    <a:ext uri="{9D8B030D-6E8A-4147-A177-3AD203B41FA5}">
                      <a16:colId xmlns:a16="http://schemas.microsoft.com/office/drawing/2014/main" val="1108474548"/>
                    </a:ext>
                  </a:extLst>
                </a:gridCol>
                <a:gridCol w="793551">
                  <a:extLst>
                    <a:ext uri="{9D8B030D-6E8A-4147-A177-3AD203B41FA5}">
                      <a16:colId xmlns:a16="http://schemas.microsoft.com/office/drawing/2014/main" val="4087191294"/>
                    </a:ext>
                  </a:extLst>
                </a:gridCol>
              </a:tblGrid>
              <a:tr h="186439">
                <a:tc>
                  <a:txBody>
                    <a:bodyPr/>
                    <a:lstStyle/>
                    <a:p>
                      <a:pPr marL="0" marR="0">
                        <a:lnSpc>
                          <a:spcPct val="115000"/>
                        </a:lnSpc>
                        <a:spcBef>
                          <a:spcPts val="0"/>
                        </a:spcBef>
                        <a:spcAft>
                          <a:spcPts val="0"/>
                        </a:spcAft>
                      </a:pPr>
                      <a:r>
                        <a:rPr lang="en-GB" sz="1100" dirty="0">
                          <a:effectLst/>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Labels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Accuracy</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16212674"/>
                  </a:ext>
                </a:extLst>
              </a:tr>
              <a:tr h="321238">
                <a:tc>
                  <a:txBody>
                    <a:bodyPr/>
                    <a:lstStyle/>
                    <a:p>
                      <a:pPr marL="0" marR="0">
                        <a:lnSpc>
                          <a:spcPct val="115000"/>
                        </a:lnSpc>
                        <a:spcBef>
                          <a:spcPts val="0"/>
                        </a:spcBef>
                        <a:spcAft>
                          <a:spcPts val="0"/>
                        </a:spcAft>
                      </a:pPr>
                      <a:r>
                        <a:rPr lang="en-GB" sz="1100" dirty="0">
                          <a:effectLst/>
                        </a:rPr>
                        <a:t>14</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HK, IN, IE, MY, NZ, PH, SC, SG, US, WA</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69%</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033377"/>
                  </a:ext>
                </a:extLst>
              </a:tr>
              <a:tr h="321238">
                <a:tc>
                  <a:txBody>
                    <a:bodyPr/>
                    <a:lstStyle/>
                    <a:p>
                      <a:pPr marL="0" marR="0">
                        <a:lnSpc>
                          <a:spcPct val="115000"/>
                        </a:lnSpc>
                        <a:spcBef>
                          <a:spcPts val="0"/>
                        </a:spcBef>
                        <a:spcAft>
                          <a:spcPts val="0"/>
                        </a:spcAft>
                      </a:pPr>
                      <a:r>
                        <a:rPr lang="en-GB" sz="1100">
                          <a:effectLst/>
                        </a:rPr>
                        <a:t>13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HK, IN, IE, NZ, PH, SC, SG, US, WA</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72%</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5054485"/>
                  </a:ext>
                </a:extLst>
              </a:tr>
              <a:tr h="321238">
                <a:tc>
                  <a:txBody>
                    <a:bodyPr/>
                    <a:lstStyle/>
                    <a:p>
                      <a:pPr marL="0" marR="0">
                        <a:lnSpc>
                          <a:spcPct val="115000"/>
                        </a:lnSpc>
                        <a:spcBef>
                          <a:spcPts val="0"/>
                        </a:spcBef>
                        <a:spcAft>
                          <a:spcPts val="0"/>
                        </a:spcAft>
                      </a:pPr>
                      <a:r>
                        <a:rPr lang="en-GB" sz="1100">
                          <a:effectLst/>
                        </a:rPr>
                        <a:t>12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HK, IN, IE, NZ, PH, SC, US, WA</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70%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6771335"/>
                  </a:ext>
                </a:extLst>
              </a:tr>
              <a:tr h="321238">
                <a:tc>
                  <a:txBody>
                    <a:bodyPr/>
                    <a:lstStyle/>
                    <a:p>
                      <a:pPr marL="0" marR="0">
                        <a:lnSpc>
                          <a:spcPct val="115000"/>
                        </a:lnSpc>
                        <a:spcBef>
                          <a:spcPts val="0"/>
                        </a:spcBef>
                        <a:spcAft>
                          <a:spcPts val="0"/>
                        </a:spcAft>
                      </a:pPr>
                      <a:r>
                        <a:rPr lang="en-GB" sz="1100">
                          <a:effectLst/>
                        </a:rPr>
                        <a:t>11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HK, IN, IE, NZ, PH, SC,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5586129"/>
                  </a:ext>
                </a:extLst>
              </a:tr>
              <a:tr h="278593">
                <a:tc>
                  <a:txBody>
                    <a:bodyPr/>
                    <a:lstStyle/>
                    <a:p>
                      <a:pPr marL="0" marR="0">
                        <a:lnSpc>
                          <a:spcPct val="115000"/>
                        </a:lnSpc>
                        <a:spcBef>
                          <a:spcPts val="0"/>
                        </a:spcBef>
                        <a:spcAft>
                          <a:spcPts val="0"/>
                        </a:spcAft>
                      </a:pPr>
                      <a:r>
                        <a:rPr lang="en-GB" sz="1100">
                          <a:effectLst/>
                        </a:rPr>
                        <a:t>10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IN, IE, NZ, PH, SC,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74%</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6253293"/>
                  </a:ext>
                </a:extLst>
              </a:tr>
              <a:tr h="303906">
                <a:tc>
                  <a:txBody>
                    <a:bodyPr/>
                    <a:lstStyle/>
                    <a:p>
                      <a:pPr marL="0" marR="0">
                        <a:lnSpc>
                          <a:spcPct val="115000"/>
                        </a:lnSpc>
                        <a:spcBef>
                          <a:spcPts val="0"/>
                        </a:spcBef>
                        <a:spcAft>
                          <a:spcPts val="0"/>
                        </a:spcAft>
                      </a:pPr>
                      <a:r>
                        <a:rPr lang="en-GB" sz="1100">
                          <a:effectLst/>
                        </a:rPr>
                        <a:t>9</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200" dirty="0">
                          <a:effectLst/>
                        </a:rPr>
                        <a:t>AF, AU, CA, EN, IN, IE, NZ, SC,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67%</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103227"/>
                  </a:ext>
                </a:extLst>
              </a:tr>
              <a:tr h="256887">
                <a:tc>
                  <a:txBody>
                    <a:bodyPr/>
                    <a:lstStyle/>
                    <a:p>
                      <a:pPr marL="0" marR="0">
                        <a:lnSpc>
                          <a:spcPct val="115000"/>
                        </a:lnSpc>
                        <a:spcBef>
                          <a:spcPts val="0"/>
                        </a:spcBef>
                        <a:spcAft>
                          <a:spcPts val="0"/>
                        </a:spcAft>
                      </a:pPr>
                      <a:r>
                        <a:rPr lang="en-GB" sz="1100">
                          <a:effectLst/>
                        </a:rPr>
                        <a:t>8</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200" dirty="0">
                          <a:effectLst/>
                        </a:rPr>
                        <a:t>AF, AU, CA, EN, IN, NZ, SC,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65%</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7482704"/>
                  </a:ext>
                </a:extLst>
              </a:tr>
              <a:tr h="155289">
                <a:tc>
                  <a:txBody>
                    <a:bodyPr/>
                    <a:lstStyle/>
                    <a:p>
                      <a:pPr marL="0" marR="0">
                        <a:lnSpc>
                          <a:spcPct val="115000"/>
                        </a:lnSpc>
                        <a:spcBef>
                          <a:spcPts val="0"/>
                        </a:spcBef>
                        <a:spcAft>
                          <a:spcPts val="0"/>
                        </a:spcAft>
                      </a:pPr>
                      <a:r>
                        <a:rPr lang="en-GB" sz="1100">
                          <a:effectLst/>
                        </a:rPr>
                        <a:t>7</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AF, AU, CA, EN, IN, NZ,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69%</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4167421"/>
                  </a:ext>
                </a:extLst>
              </a:tr>
              <a:tr h="155289">
                <a:tc>
                  <a:txBody>
                    <a:bodyPr/>
                    <a:lstStyle/>
                    <a:p>
                      <a:pPr marL="0" marR="0">
                        <a:lnSpc>
                          <a:spcPct val="115000"/>
                        </a:lnSpc>
                        <a:spcBef>
                          <a:spcPts val="0"/>
                        </a:spcBef>
                        <a:spcAft>
                          <a:spcPts val="0"/>
                        </a:spcAft>
                      </a:pPr>
                      <a:r>
                        <a:rPr lang="en-GB" sz="1100">
                          <a:effectLst/>
                        </a:rPr>
                        <a:t>6</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AU, CA, EN, IN, NZ,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68%</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1225992"/>
                  </a:ext>
                </a:extLst>
              </a:tr>
              <a:tr h="155289">
                <a:tc>
                  <a:txBody>
                    <a:bodyPr/>
                    <a:lstStyle/>
                    <a:p>
                      <a:pPr marL="0" marR="0">
                        <a:lnSpc>
                          <a:spcPct val="115000"/>
                        </a:lnSpc>
                        <a:spcBef>
                          <a:spcPts val="0"/>
                        </a:spcBef>
                        <a:spcAft>
                          <a:spcPts val="0"/>
                        </a:spcAft>
                      </a:pPr>
                      <a:r>
                        <a:rPr lang="en-GB" sz="1100">
                          <a:effectLst/>
                        </a:rPr>
                        <a:t>5</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AU, CA, EN, IN,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68%</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7355239"/>
                  </a:ext>
                </a:extLst>
              </a:tr>
              <a:tr h="155289">
                <a:tc>
                  <a:txBody>
                    <a:bodyPr/>
                    <a:lstStyle/>
                    <a:p>
                      <a:pPr marL="0" marR="0">
                        <a:lnSpc>
                          <a:spcPct val="115000"/>
                        </a:lnSpc>
                        <a:spcBef>
                          <a:spcPts val="0"/>
                        </a:spcBef>
                        <a:spcAft>
                          <a:spcPts val="0"/>
                        </a:spcAft>
                      </a:pPr>
                      <a:r>
                        <a:rPr lang="en-GB" sz="1100">
                          <a:effectLst/>
                        </a:rPr>
                        <a:t>4</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AU, EN, IN, US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71%</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4239455"/>
                  </a:ext>
                </a:extLst>
              </a:tr>
              <a:tr h="155289">
                <a:tc>
                  <a:txBody>
                    <a:bodyPr/>
                    <a:lstStyle/>
                    <a:p>
                      <a:pPr marL="0" marR="0">
                        <a:lnSpc>
                          <a:spcPct val="115000"/>
                        </a:lnSpc>
                        <a:spcBef>
                          <a:spcPts val="0"/>
                        </a:spcBef>
                        <a:spcAft>
                          <a:spcPts val="0"/>
                        </a:spcAft>
                      </a:pPr>
                      <a:r>
                        <a:rPr lang="en-GB" sz="1100">
                          <a:effectLst/>
                        </a:rPr>
                        <a:t>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EN, IN,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77%</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6723477"/>
                  </a:ext>
                </a:extLst>
              </a:tr>
              <a:tr h="155289">
                <a:tc>
                  <a:txBody>
                    <a:bodyPr/>
                    <a:lstStyle/>
                    <a:p>
                      <a:pPr marL="0" marR="0">
                        <a:lnSpc>
                          <a:spcPct val="115000"/>
                        </a:lnSpc>
                        <a:spcBef>
                          <a:spcPts val="0"/>
                        </a:spcBef>
                        <a:spcAft>
                          <a:spcPts val="0"/>
                        </a:spcAft>
                      </a:pPr>
                      <a:r>
                        <a:rPr lang="en-GB" sz="1100">
                          <a:effectLst/>
                        </a:rPr>
                        <a:t>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EN, US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82%</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4580889"/>
                  </a:ext>
                </a:extLst>
              </a:tr>
            </a:tbl>
          </a:graphicData>
        </a:graphic>
      </p:graphicFrame>
      <p:graphicFrame>
        <p:nvGraphicFramePr>
          <p:cNvPr id="7" name="Table 6">
            <a:extLst>
              <a:ext uri="{FF2B5EF4-FFF2-40B4-BE49-F238E27FC236}">
                <a16:creationId xmlns:a16="http://schemas.microsoft.com/office/drawing/2014/main" id="{C493A058-20F2-425D-BFE1-4BD457FCC048}"/>
              </a:ext>
            </a:extLst>
          </p:cNvPr>
          <p:cNvGraphicFramePr>
            <a:graphicFrameLocks noGrp="1"/>
          </p:cNvGraphicFramePr>
          <p:nvPr>
            <p:extLst>
              <p:ext uri="{D42A27DB-BD31-4B8C-83A1-F6EECF244321}">
                <p14:modId xmlns:p14="http://schemas.microsoft.com/office/powerpoint/2010/main" val="1012796555"/>
              </p:ext>
            </p:extLst>
          </p:nvPr>
        </p:nvGraphicFramePr>
        <p:xfrm>
          <a:off x="4370537" y="1349458"/>
          <a:ext cx="4525345" cy="3642384"/>
        </p:xfrm>
        <a:graphic>
          <a:graphicData uri="http://schemas.openxmlformats.org/drawingml/2006/table">
            <a:tbl>
              <a:tblPr firstRow="1" firstCol="1" bandRow="1">
                <a:tableStyleId>{D7AC3CCA-C797-4891-BE02-D94E43425B78}</a:tableStyleId>
              </a:tblPr>
              <a:tblGrid>
                <a:gridCol w="652421">
                  <a:extLst>
                    <a:ext uri="{9D8B030D-6E8A-4147-A177-3AD203B41FA5}">
                      <a16:colId xmlns:a16="http://schemas.microsoft.com/office/drawing/2014/main" val="1986817788"/>
                    </a:ext>
                  </a:extLst>
                </a:gridCol>
                <a:gridCol w="3122615">
                  <a:extLst>
                    <a:ext uri="{9D8B030D-6E8A-4147-A177-3AD203B41FA5}">
                      <a16:colId xmlns:a16="http://schemas.microsoft.com/office/drawing/2014/main" val="68631876"/>
                    </a:ext>
                  </a:extLst>
                </a:gridCol>
                <a:gridCol w="750309">
                  <a:extLst>
                    <a:ext uri="{9D8B030D-6E8A-4147-A177-3AD203B41FA5}">
                      <a16:colId xmlns:a16="http://schemas.microsoft.com/office/drawing/2014/main" val="4181443211"/>
                    </a:ext>
                  </a:extLst>
                </a:gridCol>
              </a:tblGrid>
              <a:tr h="151865">
                <a:tc>
                  <a:txBody>
                    <a:bodyPr/>
                    <a:lstStyle/>
                    <a:p>
                      <a:pPr marL="0" marR="0" algn="l">
                        <a:lnSpc>
                          <a:spcPct val="115000"/>
                        </a:lnSpc>
                        <a:spcBef>
                          <a:spcPts val="0"/>
                        </a:spcBef>
                        <a:spcAft>
                          <a:spcPts val="0"/>
                        </a:spcAft>
                      </a:pPr>
                      <a:r>
                        <a:rPr lang="en-GB" sz="1050">
                          <a:effectLst/>
                        </a:rPr>
                        <a:t>#</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GB" sz="1050" dirty="0">
                          <a:effectLst/>
                        </a:rPr>
                        <a:t>Labels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GB" sz="1050" dirty="0">
                          <a:effectLst/>
                        </a:rPr>
                        <a:t>Accuracy</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9982101"/>
                  </a:ext>
                </a:extLst>
              </a:tr>
              <a:tr h="454080">
                <a:tc>
                  <a:txBody>
                    <a:bodyPr/>
                    <a:lstStyle/>
                    <a:p>
                      <a:pPr marL="0" marR="0" algn="just">
                        <a:lnSpc>
                          <a:spcPct val="115000"/>
                        </a:lnSpc>
                        <a:spcBef>
                          <a:spcPts val="0"/>
                        </a:spcBef>
                        <a:spcAft>
                          <a:spcPts val="0"/>
                        </a:spcAft>
                      </a:pPr>
                      <a:r>
                        <a:rPr lang="en-GB" sz="1050">
                          <a:effectLst/>
                        </a:rPr>
                        <a:t>12</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AF, AU, CA, EN, IN, IE, MY, NZ, PH, SC, SG, US</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7%</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2065782"/>
                  </a:ext>
                </a:extLst>
              </a:tr>
              <a:tr h="398738">
                <a:tc>
                  <a:txBody>
                    <a:bodyPr/>
                    <a:lstStyle/>
                    <a:p>
                      <a:pPr marL="0" marR="0" algn="just">
                        <a:lnSpc>
                          <a:spcPct val="115000"/>
                        </a:lnSpc>
                        <a:spcBef>
                          <a:spcPts val="0"/>
                        </a:spcBef>
                        <a:spcAft>
                          <a:spcPts val="0"/>
                        </a:spcAft>
                      </a:pPr>
                      <a:r>
                        <a:rPr lang="en-GB" sz="1050">
                          <a:effectLst/>
                        </a:rPr>
                        <a:t>11</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AF, AU, CA, EN, IN, IE, NZ, PH, SC, SG, US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13%</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9020800"/>
                  </a:ext>
                </a:extLst>
              </a:tr>
              <a:tr h="394760">
                <a:tc>
                  <a:txBody>
                    <a:bodyPr/>
                    <a:lstStyle/>
                    <a:p>
                      <a:pPr marL="0" marR="0" algn="just">
                        <a:lnSpc>
                          <a:spcPct val="115000"/>
                        </a:lnSpc>
                        <a:spcBef>
                          <a:spcPts val="0"/>
                        </a:spcBef>
                        <a:spcAft>
                          <a:spcPts val="0"/>
                        </a:spcAft>
                      </a:pPr>
                      <a:r>
                        <a:rPr lang="en-GB" sz="1050">
                          <a:effectLst/>
                        </a:rPr>
                        <a:t>10</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AF, AU, CA, EN, IN, NZ, PH, SC, SG, US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13%</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73774924"/>
                  </a:ext>
                </a:extLst>
              </a:tr>
              <a:tr h="432961">
                <a:tc>
                  <a:txBody>
                    <a:bodyPr/>
                    <a:lstStyle/>
                    <a:p>
                      <a:pPr marL="0" marR="0" algn="just">
                        <a:lnSpc>
                          <a:spcPct val="115000"/>
                        </a:lnSpc>
                        <a:spcBef>
                          <a:spcPts val="0"/>
                        </a:spcBef>
                        <a:spcAft>
                          <a:spcPts val="0"/>
                        </a:spcAft>
                      </a:pPr>
                      <a:r>
                        <a:rPr lang="en-GB" sz="1050">
                          <a:effectLst/>
                        </a:rPr>
                        <a:t>9</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AF, AU, CA, EN, IN, NZ, PH, SC, US</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13%</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98335990"/>
                  </a:ext>
                </a:extLst>
              </a:tr>
              <a:tr h="432961">
                <a:tc>
                  <a:txBody>
                    <a:bodyPr/>
                    <a:lstStyle/>
                    <a:p>
                      <a:pPr marL="0" marR="0" algn="just">
                        <a:lnSpc>
                          <a:spcPct val="115000"/>
                        </a:lnSpc>
                        <a:spcBef>
                          <a:spcPts val="0"/>
                        </a:spcBef>
                        <a:spcAft>
                          <a:spcPts val="0"/>
                        </a:spcAft>
                      </a:pPr>
                      <a:r>
                        <a:rPr lang="en-GB" sz="1050">
                          <a:effectLst/>
                        </a:rPr>
                        <a:t>8</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AF, AU, CA, EN, IN, NZ, SC, US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20%</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0576615"/>
                  </a:ext>
                </a:extLst>
              </a:tr>
              <a:tr h="226112">
                <a:tc>
                  <a:txBody>
                    <a:bodyPr/>
                    <a:lstStyle/>
                    <a:p>
                      <a:pPr marL="0" marR="0" algn="just">
                        <a:lnSpc>
                          <a:spcPct val="115000"/>
                        </a:lnSpc>
                        <a:spcBef>
                          <a:spcPts val="0"/>
                        </a:spcBef>
                        <a:spcAft>
                          <a:spcPts val="0"/>
                        </a:spcAft>
                      </a:pPr>
                      <a:r>
                        <a:rPr lang="en-GB" sz="1050">
                          <a:effectLst/>
                        </a:rPr>
                        <a:t>7</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AF, AU, CA, EN, IN, NZ, US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20%</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12972261"/>
                  </a:ext>
                </a:extLst>
              </a:tr>
              <a:tr h="226112">
                <a:tc>
                  <a:txBody>
                    <a:bodyPr/>
                    <a:lstStyle/>
                    <a:p>
                      <a:pPr marL="0" marR="0" algn="just">
                        <a:lnSpc>
                          <a:spcPct val="115000"/>
                        </a:lnSpc>
                        <a:spcBef>
                          <a:spcPts val="0"/>
                        </a:spcBef>
                        <a:spcAft>
                          <a:spcPts val="0"/>
                        </a:spcAft>
                      </a:pPr>
                      <a:r>
                        <a:rPr lang="en-GB" sz="1050" dirty="0">
                          <a:effectLst/>
                        </a:rPr>
                        <a:t>6</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AU, CA, EN, IN, NZ, US</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19%</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0081030"/>
                  </a:ext>
                </a:extLst>
              </a:tr>
              <a:tr h="226112">
                <a:tc>
                  <a:txBody>
                    <a:bodyPr/>
                    <a:lstStyle/>
                    <a:p>
                      <a:pPr marL="0" marR="0" algn="just">
                        <a:lnSpc>
                          <a:spcPct val="115000"/>
                        </a:lnSpc>
                        <a:spcBef>
                          <a:spcPts val="0"/>
                        </a:spcBef>
                        <a:spcAft>
                          <a:spcPts val="0"/>
                        </a:spcAft>
                      </a:pPr>
                      <a:r>
                        <a:rPr lang="en-GB" sz="1050">
                          <a:effectLst/>
                        </a:rPr>
                        <a:t>5</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tabLst>
                          <a:tab pos="1645920" algn="l"/>
                        </a:tabLst>
                      </a:pPr>
                      <a:r>
                        <a:rPr lang="en-GB" sz="1050">
                          <a:effectLst/>
                        </a:rPr>
                        <a:t>AU, CA, EN, IN, US	</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29%</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4038880"/>
                  </a:ext>
                </a:extLst>
              </a:tr>
              <a:tr h="226112">
                <a:tc>
                  <a:txBody>
                    <a:bodyPr/>
                    <a:lstStyle/>
                    <a:p>
                      <a:pPr marL="0" marR="0" algn="just">
                        <a:lnSpc>
                          <a:spcPct val="115000"/>
                        </a:lnSpc>
                        <a:spcBef>
                          <a:spcPts val="0"/>
                        </a:spcBef>
                        <a:spcAft>
                          <a:spcPts val="0"/>
                        </a:spcAft>
                      </a:pPr>
                      <a:r>
                        <a:rPr lang="en-GB" sz="1050">
                          <a:effectLst/>
                        </a:rPr>
                        <a:t>4</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AU, EN, IN, US</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32%</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227998"/>
                  </a:ext>
                </a:extLst>
              </a:tr>
              <a:tr h="226112">
                <a:tc>
                  <a:txBody>
                    <a:bodyPr/>
                    <a:lstStyle/>
                    <a:p>
                      <a:pPr marL="0" marR="0" algn="just">
                        <a:lnSpc>
                          <a:spcPct val="115000"/>
                        </a:lnSpc>
                        <a:spcBef>
                          <a:spcPts val="0"/>
                        </a:spcBef>
                        <a:spcAft>
                          <a:spcPts val="0"/>
                        </a:spcAft>
                      </a:pPr>
                      <a:r>
                        <a:rPr lang="en-GB" sz="1050">
                          <a:effectLst/>
                        </a:rPr>
                        <a:t>3</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a:effectLst/>
                        </a:rPr>
                        <a:t>EN, IN, US</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43%</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163530"/>
                  </a:ext>
                </a:extLst>
              </a:tr>
              <a:tr h="226112">
                <a:tc>
                  <a:txBody>
                    <a:bodyPr/>
                    <a:lstStyle/>
                    <a:p>
                      <a:pPr marL="0" marR="0" algn="just">
                        <a:lnSpc>
                          <a:spcPct val="115000"/>
                        </a:lnSpc>
                        <a:spcBef>
                          <a:spcPts val="0"/>
                        </a:spcBef>
                        <a:spcAft>
                          <a:spcPts val="0"/>
                        </a:spcAft>
                      </a:pPr>
                      <a:r>
                        <a:rPr lang="en-GB" sz="1050">
                          <a:effectLst/>
                        </a:rPr>
                        <a:t>2</a:t>
                      </a:r>
                      <a:endParaRPr lang="en-GB"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IN, US</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GB" sz="1050" dirty="0">
                          <a:effectLst/>
                        </a:rPr>
                        <a:t>63%</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633938"/>
                  </a:ext>
                </a:extLst>
              </a:tr>
            </a:tbl>
          </a:graphicData>
        </a:graphic>
      </p:graphicFrame>
      <p:sp>
        <p:nvSpPr>
          <p:cNvPr id="10" name="Rectangle 9">
            <a:extLst>
              <a:ext uri="{FF2B5EF4-FFF2-40B4-BE49-F238E27FC236}">
                <a16:creationId xmlns:a16="http://schemas.microsoft.com/office/drawing/2014/main" id="{DB00665A-98EA-4212-B08A-EC503058632D}"/>
              </a:ext>
            </a:extLst>
          </p:cNvPr>
          <p:cNvSpPr/>
          <p:nvPr/>
        </p:nvSpPr>
        <p:spPr>
          <a:xfrm>
            <a:off x="1515878" y="1041682"/>
            <a:ext cx="1154483" cy="307777"/>
          </a:xfrm>
          <a:prstGeom prst="rect">
            <a:avLst/>
          </a:prstGeom>
        </p:spPr>
        <p:txBody>
          <a:bodyPr wrap="none">
            <a:spAutoFit/>
          </a:bodyPr>
          <a:lstStyle/>
          <a:p>
            <a:pPr lvl="0" algn="ctr"/>
            <a:r>
              <a:rPr lang="en-GB" b="1" i="1" dirty="0">
                <a:solidFill>
                  <a:schemeClr val="bg2"/>
                </a:solidFill>
              </a:rPr>
              <a:t>“Validated”</a:t>
            </a:r>
          </a:p>
        </p:txBody>
      </p:sp>
      <p:sp>
        <p:nvSpPr>
          <p:cNvPr id="12" name="Rectangle 11">
            <a:extLst>
              <a:ext uri="{FF2B5EF4-FFF2-40B4-BE49-F238E27FC236}">
                <a16:creationId xmlns:a16="http://schemas.microsoft.com/office/drawing/2014/main" id="{C0119163-9241-408E-8630-BD8F6C61AA8C}"/>
              </a:ext>
            </a:extLst>
          </p:cNvPr>
          <p:cNvSpPr/>
          <p:nvPr/>
        </p:nvSpPr>
        <p:spPr>
          <a:xfrm>
            <a:off x="5849983" y="1041681"/>
            <a:ext cx="1566454" cy="307777"/>
          </a:xfrm>
          <a:prstGeom prst="rect">
            <a:avLst/>
          </a:prstGeom>
        </p:spPr>
        <p:txBody>
          <a:bodyPr wrap="none">
            <a:spAutoFit/>
          </a:bodyPr>
          <a:lstStyle/>
          <a:p>
            <a:pPr lvl="0" algn="ctr"/>
            <a:r>
              <a:rPr lang="en-GB" b="1" i="1" dirty="0">
                <a:solidFill>
                  <a:schemeClr val="bg2"/>
                </a:solidFill>
              </a:rPr>
              <a:t>“Train, </a:t>
            </a:r>
            <a:r>
              <a:rPr lang="en-GB" b="1" i="1" dirty="0" err="1">
                <a:solidFill>
                  <a:schemeClr val="bg2"/>
                </a:solidFill>
              </a:rPr>
              <a:t>val</a:t>
            </a:r>
            <a:r>
              <a:rPr lang="en-GB" b="1" i="1" dirty="0">
                <a:solidFill>
                  <a:schemeClr val="bg2"/>
                </a:solidFill>
              </a:rPr>
              <a:t>, test”</a:t>
            </a:r>
          </a:p>
        </p:txBody>
      </p:sp>
    </p:spTree>
    <p:extLst>
      <p:ext uri="{BB962C8B-B14F-4D97-AF65-F5344CB8AC3E}">
        <p14:creationId xmlns:p14="http://schemas.microsoft.com/office/powerpoint/2010/main" val="41476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3</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365CEC7-A654-49FB-BC06-4041ECFC4B5E}"/>
              </a:ext>
            </a:extLst>
          </p:cNvPr>
          <p:cNvGraphicFramePr>
            <a:graphicFrameLocks noGrp="1"/>
          </p:cNvGraphicFramePr>
          <p:nvPr>
            <p:extLst>
              <p:ext uri="{D42A27DB-BD31-4B8C-83A1-F6EECF244321}">
                <p14:modId xmlns:p14="http://schemas.microsoft.com/office/powerpoint/2010/main" val="2723888078"/>
              </p:ext>
            </p:extLst>
          </p:nvPr>
        </p:nvGraphicFramePr>
        <p:xfrm>
          <a:off x="164956" y="1562099"/>
          <a:ext cx="4242735" cy="3429750"/>
        </p:xfrm>
        <a:graphic>
          <a:graphicData uri="http://schemas.openxmlformats.org/drawingml/2006/table">
            <a:tbl>
              <a:tblPr firstRow="1" firstCol="1" bandRow="1">
                <a:tableStyleId>{D7AC3CCA-C797-4891-BE02-D94E43425B78}</a:tableStyleId>
              </a:tblPr>
              <a:tblGrid>
                <a:gridCol w="631375">
                  <a:extLst>
                    <a:ext uri="{9D8B030D-6E8A-4147-A177-3AD203B41FA5}">
                      <a16:colId xmlns:a16="http://schemas.microsoft.com/office/drawing/2014/main" val="1482255386"/>
                    </a:ext>
                  </a:extLst>
                </a:gridCol>
                <a:gridCol w="631375">
                  <a:extLst>
                    <a:ext uri="{9D8B030D-6E8A-4147-A177-3AD203B41FA5}">
                      <a16:colId xmlns:a16="http://schemas.microsoft.com/office/drawing/2014/main" val="847971174"/>
                    </a:ext>
                  </a:extLst>
                </a:gridCol>
                <a:gridCol w="595997">
                  <a:extLst>
                    <a:ext uri="{9D8B030D-6E8A-4147-A177-3AD203B41FA5}">
                      <a16:colId xmlns:a16="http://schemas.microsoft.com/office/drawing/2014/main" val="101614429"/>
                    </a:ext>
                  </a:extLst>
                </a:gridCol>
                <a:gridCol w="595997">
                  <a:extLst>
                    <a:ext uri="{9D8B030D-6E8A-4147-A177-3AD203B41FA5}">
                      <a16:colId xmlns:a16="http://schemas.microsoft.com/office/drawing/2014/main" val="1652468052"/>
                    </a:ext>
                  </a:extLst>
                </a:gridCol>
                <a:gridCol w="595997">
                  <a:extLst>
                    <a:ext uri="{9D8B030D-6E8A-4147-A177-3AD203B41FA5}">
                      <a16:colId xmlns:a16="http://schemas.microsoft.com/office/drawing/2014/main" val="2286556172"/>
                    </a:ext>
                  </a:extLst>
                </a:gridCol>
                <a:gridCol w="595997">
                  <a:extLst>
                    <a:ext uri="{9D8B030D-6E8A-4147-A177-3AD203B41FA5}">
                      <a16:colId xmlns:a16="http://schemas.microsoft.com/office/drawing/2014/main" val="1185785594"/>
                    </a:ext>
                  </a:extLst>
                </a:gridCol>
                <a:gridCol w="595997">
                  <a:extLst>
                    <a:ext uri="{9D8B030D-6E8A-4147-A177-3AD203B41FA5}">
                      <a16:colId xmlns:a16="http://schemas.microsoft.com/office/drawing/2014/main" val="768468438"/>
                    </a:ext>
                  </a:extLst>
                </a:gridCol>
              </a:tblGrid>
              <a:tr h="80428">
                <a:tc rowSpan="2">
                  <a:txBody>
                    <a:bodyPr/>
                    <a:lstStyle/>
                    <a:p>
                      <a:pPr marL="0" marR="0" algn="ctr">
                        <a:lnSpc>
                          <a:spcPct val="115000"/>
                        </a:lnSpc>
                        <a:spcBef>
                          <a:spcPts val="0"/>
                        </a:spcBef>
                        <a:spcAft>
                          <a:spcPts val="0"/>
                        </a:spcAft>
                      </a:pPr>
                      <a:r>
                        <a:rPr lang="en-GB" sz="800" dirty="0">
                          <a:effectLst/>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gridSpan="3">
                  <a:txBody>
                    <a:bodyPr/>
                    <a:lstStyle/>
                    <a:p>
                      <a:pPr marL="0" marR="0" algn="ctr">
                        <a:lnSpc>
                          <a:spcPct val="115000"/>
                        </a:lnSpc>
                        <a:spcBef>
                          <a:spcPts val="0"/>
                        </a:spcBef>
                        <a:spcAft>
                          <a:spcPts val="0"/>
                        </a:spcAft>
                      </a:pPr>
                      <a:r>
                        <a:rPr lang="en-GB" sz="800" dirty="0">
                          <a:effectLst/>
                        </a:rPr>
                        <a:t>Actual</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gridSpan="3">
                  <a:txBody>
                    <a:bodyPr/>
                    <a:lstStyle/>
                    <a:p>
                      <a:pPr marL="0" marR="0" algn="ctr">
                        <a:lnSpc>
                          <a:spcPct val="115000"/>
                        </a:lnSpc>
                        <a:spcBef>
                          <a:spcPts val="0"/>
                        </a:spcBef>
                        <a:spcAft>
                          <a:spcPts val="0"/>
                        </a:spcAft>
                      </a:pPr>
                      <a:r>
                        <a:rPr lang="en-GB" sz="800">
                          <a:effectLst/>
                        </a:rPr>
                        <a:t>Predicted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43357911"/>
                  </a:ext>
                </a:extLst>
              </a:tr>
              <a:tr h="132812">
                <a:tc vMerge="1">
                  <a:txBody>
                    <a:bodyPr/>
                    <a:lstStyle/>
                    <a:p>
                      <a:endParaRPr lang="en-GB"/>
                    </a:p>
                  </a:txBody>
                  <a:tcPr/>
                </a:tc>
                <a:tc>
                  <a:txBody>
                    <a:bodyPr/>
                    <a:lstStyle/>
                    <a:p>
                      <a:pPr marL="0" marR="0" algn="ctr">
                        <a:lnSpc>
                          <a:spcPct val="115000"/>
                        </a:lnSpc>
                        <a:spcBef>
                          <a:spcPts val="0"/>
                        </a:spcBef>
                        <a:spcAft>
                          <a:spcPts val="0"/>
                        </a:spcAft>
                      </a:pPr>
                      <a:r>
                        <a:rPr lang="en-GB" sz="800" dirty="0">
                          <a:effectLst/>
                        </a:rPr>
                        <a:t>Level-1</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93247411"/>
                  </a:ext>
                </a:extLst>
              </a:tr>
              <a:tr h="132812">
                <a:tc>
                  <a:txBody>
                    <a:bodyPr/>
                    <a:lstStyle/>
                    <a:p>
                      <a:pPr marL="0" marR="0" algn="ctr">
                        <a:lnSpc>
                          <a:spcPct val="115000"/>
                        </a:lnSpc>
                        <a:spcBef>
                          <a:spcPts val="0"/>
                        </a:spcBef>
                        <a:spcAft>
                          <a:spcPts val="0"/>
                        </a:spcAft>
                      </a:pPr>
                      <a:r>
                        <a:rPr lang="en-GB" sz="800">
                          <a:effectLst/>
                        </a:rPr>
                        <a:t>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507663513"/>
                  </a:ext>
                </a:extLst>
              </a:tr>
              <a:tr h="132812">
                <a:tc>
                  <a:txBody>
                    <a:bodyPr/>
                    <a:lstStyle/>
                    <a:p>
                      <a:pPr marL="0" marR="0" algn="ctr">
                        <a:lnSpc>
                          <a:spcPct val="115000"/>
                        </a:lnSpc>
                        <a:spcBef>
                          <a:spcPts val="0"/>
                        </a:spcBef>
                        <a:spcAft>
                          <a:spcPts val="0"/>
                        </a:spcAft>
                      </a:pPr>
                      <a:r>
                        <a:rPr lang="en-GB" sz="800">
                          <a:effectLst/>
                        </a:rPr>
                        <a:t>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016242834"/>
                  </a:ext>
                </a:extLst>
              </a:tr>
              <a:tr h="132812">
                <a:tc>
                  <a:txBody>
                    <a:bodyPr/>
                    <a:lstStyle/>
                    <a:p>
                      <a:pPr marL="0" marR="0" algn="ctr">
                        <a:lnSpc>
                          <a:spcPct val="115000"/>
                        </a:lnSpc>
                        <a:spcBef>
                          <a:spcPts val="0"/>
                        </a:spcBef>
                        <a:spcAft>
                          <a:spcPts val="0"/>
                        </a:spcAft>
                      </a:pPr>
                      <a:r>
                        <a:rPr lang="en-GB" sz="800">
                          <a:effectLst/>
                        </a:rPr>
                        <a:t>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BI</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26863876"/>
                  </a:ext>
                </a:extLst>
              </a:tr>
              <a:tr h="132812">
                <a:tc>
                  <a:txBody>
                    <a:bodyPr/>
                    <a:lstStyle/>
                    <a:p>
                      <a:pPr marL="0" marR="0" algn="ctr">
                        <a:lnSpc>
                          <a:spcPct val="115000"/>
                        </a:lnSpc>
                        <a:spcBef>
                          <a:spcPts val="0"/>
                        </a:spcBef>
                        <a:spcAft>
                          <a:spcPts val="0"/>
                        </a:spcAft>
                      </a:pPr>
                      <a:r>
                        <a:rPr lang="en-GB" sz="800">
                          <a:effectLst/>
                        </a:rPr>
                        <a:t>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664003019"/>
                  </a:ext>
                </a:extLst>
              </a:tr>
              <a:tr h="132812">
                <a:tc>
                  <a:txBody>
                    <a:bodyPr/>
                    <a:lstStyle/>
                    <a:p>
                      <a:pPr marL="0" marR="0" algn="ctr">
                        <a:lnSpc>
                          <a:spcPct val="115000"/>
                        </a:lnSpc>
                        <a:spcBef>
                          <a:spcPts val="0"/>
                        </a:spcBef>
                        <a:spcAft>
                          <a:spcPts val="0"/>
                        </a:spcAft>
                      </a:pPr>
                      <a:r>
                        <a:rPr lang="en-GB" sz="800">
                          <a:effectLst/>
                        </a:rPr>
                        <a:t>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44681960"/>
                  </a:ext>
                </a:extLst>
              </a:tr>
              <a:tr h="132812">
                <a:tc>
                  <a:txBody>
                    <a:bodyPr/>
                    <a:lstStyle/>
                    <a:p>
                      <a:pPr marL="0" marR="0" algn="ctr">
                        <a:lnSpc>
                          <a:spcPct val="115000"/>
                        </a:lnSpc>
                        <a:spcBef>
                          <a:spcPts val="0"/>
                        </a:spcBef>
                        <a:spcAft>
                          <a:spcPts val="0"/>
                        </a:spcAft>
                      </a:pPr>
                      <a:r>
                        <a:rPr lang="en-GB" sz="800">
                          <a:effectLst/>
                        </a:rPr>
                        <a:t>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70839783"/>
                  </a:ext>
                </a:extLst>
              </a:tr>
              <a:tr h="132812">
                <a:tc>
                  <a:txBody>
                    <a:bodyPr/>
                    <a:lstStyle/>
                    <a:p>
                      <a:pPr marL="0" marR="0" algn="ctr">
                        <a:lnSpc>
                          <a:spcPct val="115000"/>
                        </a:lnSpc>
                        <a:spcBef>
                          <a:spcPts val="0"/>
                        </a:spcBef>
                        <a:spcAft>
                          <a:spcPts val="0"/>
                        </a:spcAft>
                      </a:pPr>
                      <a:r>
                        <a:rPr lang="en-GB" sz="800">
                          <a:effectLst/>
                        </a:rPr>
                        <a:t>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62121864"/>
                  </a:ext>
                </a:extLst>
              </a:tr>
              <a:tr h="132812">
                <a:tc>
                  <a:txBody>
                    <a:bodyPr/>
                    <a:lstStyle/>
                    <a:p>
                      <a:pPr marL="0" marR="0" algn="ctr">
                        <a:lnSpc>
                          <a:spcPct val="115000"/>
                        </a:lnSpc>
                        <a:spcBef>
                          <a:spcPts val="0"/>
                        </a:spcBef>
                        <a:spcAft>
                          <a:spcPts val="0"/>
                        </a:spcAft>
                      </a:pPr>
                      <a:r>
                        <a:rPr lang="en-GB" sz="800">
                          <a:effectLst/>
                        </a:rPr>
                        <a:t>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Ireland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28929818"/>
                  </a:ext>
                </a:extLst>
              </a:tr>
              <a:tr h="132812">
                <a:tc>
                  <a:txBody>
                    <a:bodyPr/>
                    <a:lstStyle/>
                    <a:p>
                      <a:pPr marL="0" marR="0" algn="ctr">
                        <a:lnSpc>
                          <a:spcPct val="115000"/>
                        </a:lnSpc>
                        <a:spcBef>
                          <a:spcPts val="0"/>
                        </a:spcBef>
                        <a:spcAft>
                          <a:spcPts val="0"/>
                        </a:spcAft>
                      </a:pPr>
                      <a:r>
                        <a:rPr lang="en-GB" sz="800">
                          <a:effectLst/>
                        </a:rPr>
                        <a:t>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82798637"/>
                  </a:ext>
                </a:extLst>
              </a:tr>
              <a:tr h="142163">
                <a:tc>
                  <a:txBody>
                    <a:bodyPr/>
                    <a:lstStyle/>
                    <a:p>
                      <a:pPr marL="0" marR="0" algn="ctr">
                        <a:lnSpc>
                          <a:spcPct val="115000"/>
                        </a:lnSpc>
                        <a:spcBef>
                          <a:spcPts val="0"/>
                        </a:spcBef>
                        <a:spcAft>
                          <a:spcPts val="0"/>
                        </a:spcAft>
                      </a:pPr>
                      <a:r>
                        <a:rPr lang="en-GB" sz="800">
                          <a:effectLst/>
                        </a:rPr>
                        <a:t>10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055967508"/>
                  </a:ext>
                </a:extLst>
              </a:tr>
              <a:tr h="161516">
                <a:tc>
                  <a:txBody>
                    <a:bodyPr/>
                    <a:lstStyle/>
                    <a:p>
                      <a:pPr marL="0" marR="0" algn="ctr">
                        <a:lnSpc>
                          <a:spcPct val="115000"/>
                        </a:lnSpc>
                        <a:spcBef>
                          <a:spcPts val="0"/>
                        </a:spcBef>
                        <a:spcAft>
                          <a:spcPts val="0"/>
                        </a:spcAft>
                      </a:pPr>
                      <a:r>
                        <a:rPr lang="en-GB" sz="800">
                          <a:effectLst/>
                        </a:rPr>
                        <a:t>11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475830758"/>
                  </a:ext>
                </a:extLst>
              </a:tr>
              <a:tr h="149463">
                <a:tc>
                  <a:txBody>
                    <a:bodyPr/>
                    <a:lstStyle/>
                    <a:p>
                      <a:pPr marL="0" marR="0" algn="ctr">
                        <a:lnSpc>
                          <a:spcPct val="115000"/>
                        </a:lnSpc>
                        <a:spcBef>
                          <a:spcPts val="0"/>
                        </a:spcBef>
                        <a:spcAft>
                          <a:spcPts val="0"/>
                        </a:spcAft>
                      </a:pPr>
                      <a:r>
                        <a:rPr lang="en-GB" sz="800" dirty="0">
                          <a:effectLst/>
                        </a:rPr>
                        <a:t>12</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56221607"/>
                  </a:ext>
                </a:extLst>
              </a:tr>
              <a:tr h="161515">
                <a:tc>
                  <a:txBody>
                    <a:bodyPr/>
                    <a:lstStyle/>
                    <a:p>
                      <a:pPr marL="0" marR="0" algn="ctr">
                        <a:lnSpc>
                          <a:spcPct val="115000"/>
                        </a:lnSpc>
                        <a:spcBef>
                          <a:spcPts val="0"/>
                        </a:spcBef>
                        <a:spcAft>
                          <a:spcPts val="0"/>
                        </a:spcAft>
                      </a:pPr>
                      <a:r>
                        <a:rPr lang="en-GB" sz="800">
                          <a:effectLst/>
                        </a:rPr>
                        <a:t>13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74050647"/>
                  </a:ext>
                </a:extLst>
              </a:tr>
              <a:tr h="132812">
                <a:tc>
                  <a:txBody>
                    <a:bodyPr/>
                    <a:lstStyle/>
                    <a:p>
                      <a:pPr marL="0" marR="0" algn="ctr">
                        <a:lnSpc>
                          <a:spcPct val="115000"/>
                        </a:lnSpc>
                        <a:spcBef>
                          <a:spcPts val="0"/>
                        </a:spcBef>
                        <a:spcAft>
                          <a:spcPts val="0"/>
                        </a:spcAft>
                      </a:pPr>
                      <a:r>
                        <a:rPr lang="en-GB" sz="800">
                          <a:effectLst/>
                        </a:rPr>
                        <a:t>14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7555153"/>
                  </a:ext>
                </a:extLst>
              </a:tr>
              <a:tr h="132812">
                <a:tc>
                  <a:txBody>
                    <a:bodyPr/>
                    <a:lstStyle/>
                    <a:p>
                      <a:pPr marL="0" marR="0" algn="ctr">
                        <a:lnSpc>
                          <a:spcPct val="115000"/>
                        </a:lnSpc>
                        <a:spcBef>
                          <a:spcPts val="0"/>
                        </a:spcBef>
                        <a:spcAft>
                          <a:spcPts val="0"/>
                        </a:spcAft>
                      </a:pPr>
                      <a:r>
                        <a:rPr lang="en-GB" sz="800">
                          <a:effectLst/>
                        </a:rPr>
                        <a:t>15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7621734"/>
                  </a:ext>
                </a:extLst>
              </a:tr>
              <a:tr h="132812">
                <a:tc>
                  <a:txBody>
                    <a:bodyPr/>
                    <a:lstStyle/>
                    <a:p>
                      <a:pPr marL="0" marR="0" algn="ctr">
                        <a:lnSpc>
                          <a:spcPct val="115000"/>
                        </a:lnSpc>
                        <a:spcBef>
                          <a:spcPts val="0"/>
                        </a:spcBef>
                        <a:spcAft>
                          <a:spcPts val="0"/>
                        </a:spcAft>
                      </a:pPr>
                      <a:r>
                        <a:rPr lang="en-GB" sz="800">
                          <a:effectLst/>
                        </a:rPr>
                        <a:t>16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60094547"/>
                  </a:ext>
                </a:extLst>
              </a:tr>
              <a:tr h="132812">
                <a:tc>
                  <a:txBody>
                    <a:bodyPr/>
                    <a:lstStyle/>
                    <a:p>
                      <a:pPr marL="0" marR="0" algn="ctr">
                        <a:lnSpc>
                          <a:spcPct val="115000"/>
                        </a:lnSpc>
                        <a:spcBef>
                          <a:spcPts val="0"/>
                        </a:spcBef>
                        <a:spcAft>
                          <a:spcPts val="0"/>
                        </a:spcAft>
                      </a:pPr>
                      <a:r>
                        <a:rPr lang="en-GB" sz="800">
                          <a:effectLst/>
                        </a:rPr>
                        <a:t>17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49699851"/>
                  </a:ext>
                </a:extLst>
              </a:tr>
              <a:tr h="132812">
                <a:tc>
                  <a:txBody>
                    <a:bodyPr/>
                    <a:lstStyle/>
                    <a:p>
                      <a:pPr marL="0" marR="0" algn="ctr">
                        <a:lnSpc>
                          <a:spcPct val="115000"/>
                        </a:lnSpc>
                        <a:spcBef>
                          <a:spcPts val="0"/>
                        </a:spcBef>
                        <a:spcAft>
                          <a:spcPts val="0"/>
                        </a:spcAft>
                      </a:pPr>
                      <a:r>
                        <a:rPr lang="en-GB" sz="800">
                          <a:effectLst/>
                        </a:rPr>
                        <a:t>18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131648823"/>
                  </a:ext>
                </a:extLst>
              </a:tr>
              <a:tr h="132812">
                <a:tc>
                  <a:txBody>
                    <a:bodyPr/>
                    <a:lstStyle/>
                    <a:p>
                      <a:pPr marL="0" marR="0" algn="ctr">
                        <a:lnSpc>
                          <a:spcPct val="115000"/>
                        </a:lnSpc>
                        <a:spcBef>
                          <a:spcPts val="0"/>
                        </a:spcBef>
                        <a:spcAft>
                          <a:spcPts val="0"/>
                        </a:spcAft>
                      </a:pPr>
                      <a:r>
                        <a:rPr lang="en-GB" sz="800">
                          <a:effectLst/>
                        </a:rPr>
                        <a:t>19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5449918"/>
                  </a:ext>
                </a:extLst>
              </a:tr>
              <a:tr h="132812">
                <a:tc>
                  <a:txBody>
                    <a:bodyPr/>
                    <a:lstStyle/>
                    <a:p>
                      <a:pPr marL="0" marR="0" algn="ctr">
                        <a:lnSpc>
                          <a:spcPct val="115000"/>
                        </a:lnSpc>
                        <a:spcBef>
                          <a:spcPts val="0"/>
                        </a:spcBef>
                        <a:spcAft>
                          <a:spcPts val="0"/>
                        </a:spcAft>
                      </a:pPr>
                      <a:r>
                        <a:rPr lang="en-GB" sz="800">
                          <a:effectLst/>
                        </a:rPr>
                        <a:t>20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Ireland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12890244"/>
                  </a:ext>
                </a:extLst>
              </a:tr>
              <a:tr h="132812">
                <a:tc>
                  <a:txBody>
                    <a:bodyPr/>
                    <a:lstStyle/>
                    <a:p>
                      <a:pPr marL="0" marR="0" algn="ctr">
                        <a:lnSpc>
                          <a:spcPct val="115000"/>
                        </a:lnSpc>
                        <a:spcBef>
                          <a:spcPts val="0"/>
                        </a:spcBef>
                        <a:spcAft>
                          <a:spcPts val="0"/>
                        </a:spcAft>
                      </a:pPr>
                      <a:r>
                        <a:rPr lang="en-GB" sz="800">
                          <a:effectLst/>
                        </a:rPr>
                        <a:t>21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104757237"/>
                  </a:ext>
                </a:extLst>
              </a:tr>
              <a:tr h="160474">
                <a:tc>
                  <a:txBody>
                    <a:bodyPr/>
                    <a:lstStyle/>
                    <a:p>
                      <a:pPr marL="0" marR="0" algn="ctr">
                        <a:lnSpc>
                          <a:spcPct val="115000"/>
                        </a:lnSpc>
                        <a:spcBef>
                          <a:spcPts val="0"/>
                        </a:spcBef>
                        <a:spcAft>
                          <a:spcPts val="0"/>
                        </a:spcAft>
                      </a:pPr>
                      <a:r>
                        <a:rPr lang="en-GB" sz="800">
                          <a:effectLst/>
                        </a:rPr>
                        <a:t>22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Australian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714335178"/>
                  </a:ext>
                </a:extLst>
              </a:tr>
              <a:tr h="132812">
                <a:tc gridSpan="4">
                  <a:txBody>
                    <a:bodyPr/>
                    <a:lstStyle/>
                    <a:p>
                      <a:pPr marL="0" marR="0" algn="ctr">
                        <a:lnSpc>
                          <a:spcPct val="115000"/>
                        </a:lnSpc>
                        <a:spcBef>
                          <a:spcPts val="0"/>
                        </a:spcBef>
                        <a:spcAft>
                          <a:spcPts val="0"/>
                        </a:spcAft>
                      </a:pPr>
                      <a:r>
                        <a:rPr lang="en-GB" sz="800">
                          <a:effectLst/>
                        </a:rPr>
                        <a:t>Total</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algn="ctr">
                        <a:lnSpc>
                          <a:spcPct val="115000"/>
                        </a:lnSpc>
                        <a:spcBef>
                          <a:spcPts val="0"/>
                        </a:spcBef>
                        <a:spcAft>
                          <a:spcPts val="0"/>
                        </a:spcAft>
                      </a:pPr>
                      <a:r>
                        <a:rPr lang="en-GB" sz="800" b="1" dirty="0">
                          <a:effectLst/>
                        </a:rPr>
                        <a:t>82%</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b="1" dirty="0">
                          <a:effectLst/>
                        </a:rPr>
                        <a:t>83%</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b="1" dirty="0">
                          <a:effectLst/>
                        </a:rPr>
                        <a:t>47%</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44267539"/>
                  </a:ext>
                </a:extLst>
              </a:tr>
            </a:tbl>
          </a:graphicData>
        </a:graphic>
      </p:graphicFrame>
      <p:graphicFrame>
        <p:nvGraphicFramePr>
          <p:cNvPr id="3" name="Table 2">
            <a:extLst>
              <a:ext uri="{FF2B5EF4-FFF2-40B4-BE49-F238E27FC236}">
                <a16:creationId xmlns:a16="http://schemas.microsoft.com/office/drawing/2014/main" id="{2F9B5838-3BC8-475B-B3A4-50E888551C9A}"/>
              </a:ext>
            </a:extLst>
          </p:cNvPr>
          <p:cNvGraphicFramePr>
            <a:graphicFrameLocks noGrp="1"/>
          </p:cNvGraphicFramePr>
          <p:nvPr>
            <p:extLst>
              <p:ext uri="{D42A27DB-BD31-4B8C-83A1-F6EECF244321}">
                <p14:modId xmlns:p14="http://schemas.microsoft.com/office/powerpoint/2010/main" val="2616390823"/>
              </p:ext>
            </p:extLst>
          </p:nvPr>
        </p:nvGraphicFramePr>
        <p:xfrm>
          <a:off x="4707730" y="1564481"/>
          <a:ext cx="4248942" cy="3410839"/>
        </p:xfrm>
        <a:graphic>
          <a:graphicData uri="http://schemas.openxmlformats.org/drawingml/2006/table">
            <a:tbl>
              <a:tblPr firstRow="1" firstCol="1" bandRow="1">
                <a:tableStyleId>{D7AC3CCA-C797-4891-BE02-D94E43425B78}</a:tableStyleId>
              </a:tblPr>
              <a:tblGrid>
                <a:gridCol w="631894">
                  <a:extLst>
                    <a:ext uri="{9D8B030D-6E8A-4147-A177-3AD203B41FA5}">
                      <a16:colId xmlns:a16="http://schemas.microsoft.com/office/drawing/2014/main" val="1969399532"/>
                    </a:ext>
                  </a:extLst>
                </a:gridCol>
                <a:gridCol w="631894">
                  <a:extLst>
                    <a:ext uri="{9D8B030D-6E8A-4147-A177-3AD203B41FA5}">
                      <a16:colId xmlns:a16="http://schemas.microsoft.com/office/drawing/2014/main" val="3250670378"/>
                    </a:ext>
                  </a:extLst>
                </a:gridCol>
                <a:gridCol w="597394">
                  <a:extLst>
                    <a:ext uri="{9D8B030D-6E8A-4147-A177-3AD203B41FA5}">
                      <a16:colId xmlns:a16="http://schemas.microsoft.com/office/drawing/2014/main" val="1928963787"/>
                    </a:ext>
                  </a:extLst>
                </a:gridCol>
                <a:gridCol w="597394">
                  <a:extLst>
                    <a:ext uri="{9D8B030D-6E8A-4147-A177-3AD203B41FA5}">
                      <a16:colId xmlns:a16="http://schemas.microsoft.com/office/drawing/2014/main" val="464568496"/>
                    </a:ext>
                  </a:extLst>
                </a:gridCol>
                <a:gridCol w="596486">
                  <a:extLst>
                    <a:ext uri="{9D8B030D-6E8A-4147-A177-3AD203B41FA5}">
                      <a16:colId xmlns:a16="http://schemas.microsoft.com/office/drawing/2014/main" val="204771605"/>
                    </a:ext>
                  </a:extLst>
                </a:gridCol>
                <a:gridCol w="596940">
                  <a:extLst>
                    <a:ext uri="{9D8B030D-6E8A-4147-A177-3AD203B41FA5}">
                      <a16:colId xmlns:a16="http://schemas.microsoft.com/office/drawing/2014/main" val="2504554278"/>
                    </a:ext>
                  </a:extLst>
                </a:gridCol>
                <a:gridCol w="596940">
                  <a:extLst>
                    <a:ext uri="{9D8B030D-6E8A-4147-A177-3AD203B41FA5}">
                      <a16:colId xmlns:a16="http://schemas.microsoft.com/office/drawing/2014/main" val="3471140192"/>
                    </a:ext>
                  </a:extLst>
                </a:gridCol>
              </a:tblGrid>
              <a:tr h="136652">
                <a:tc rowSpan="2">
                  <a:txBody>
                    <a:bodyPr/>
                    <a:lstStyle/>
                    <a:p>
                      <a:pPr marL="0" marR="0" algn="ctr">
                        <a:lnSpc>
                          <a:spcPct val="115000"/>
                        </a:lnSpc>
                        <a:spcBef>
                          <a:spcPts val="0"/>
                        </a:spcBef>
                        <a:spcAft>
                          <a:spcPts val="0"/>
                        </a:spcAft>
                      </a:pPr>
                      <a:r>
                        <a:rPr lang="en-GB" sz="800" dirty="0">
                          <a:effectLst/>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gridSpan="3">
                  <a:txBody>
                    <a:bodyPr/>
                    <a:lstStyle/>
                    <a:p>
                      <a:pPr marL="0" marR="0" algn="ctr">
                        <a:lnSpc>
                          <a:spcPct val="115000"/>
                        </a:lnSpc>
                        <a:spcBef>
                          <a:spcPts val="0"/>
                        </a:spcBef>
                        <a:spcAft>
                          <a:spcPts val="0"/>
                        </a:spcAft>
                      </a:pPr>
                      <a:r>
                        <a:rPr lang="en-GB" sz="800">
                          <a:effectLst/>
                        </a:rPr>
                        <a:t>Actual</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gridSpan="3">
                  <a:txBody>
                    <a:bodyPr/>
                    <a:lstStyle/>
                    <a:p>
                      <a:pPr marL="0" marR="0" algn="ctr">
                        <a:lnSpc>
                          <a:spcPct val="115000"/>
                        </a:lnSpc>
                        <a:spcBef>
                          <a:spcPts val="0"/>
                        </a:spcBef>
                        <a:spcAft>
                          <a:spcPts val="0"/>
                        </a:spcAft>
                      </a:pPr>
                      <a:r>
                        <a:rPr lang="en-GB" sz="800">
                          <a:effectLst/>
                        </a:rPr>
                        <a:t>Predicted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08056344"/>
                  </a:ext>
                </a:extLst>
              </a:tr>
              <a:tr h="136652">
                <a:tc vMerge="1">
                  <a:txBody>
                    <a:bodyPr/>
                    <a:lstStyle/>
                    <a:p>
                      <a:endParaRPr lang="en-GB"/>
                    </a:p>
                  </a:txBody>
                  <a:tcPr/>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714676049"/>
                  </a:ext>
                </a:extLst>
              </a:tr>
              <a:tr h="136652">
                <a:tc>
                  <a:txBody>
                    <a:bodyPr/>
                    <a:lstStyle/>
                    <a:p>
                      <a:pPr marL="0" marR="0" algn="ctr">
                        <a:lnSpc>
                          <a:spcPct val="115000"/>
                        </a:lnSpc>
                        <a:spcBef>
                          <a:spcPts val="0"/>
                        </a:spcBef>
                        <a:spcAft>
                          <a:spcPts val="0"/>
                        </a:spcAft>
                      </a:pPr>
                      <a:r>
                        <a:rPr lang="en-GB" sz="800">
                          <a:effectLst/>
                        </a:rPr>
                        <a:t>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395894460"/>
                  </a:ext>
                </a:extLst>
              </a:tr>
              <a:tr h="136652">
                <a:tc>
                  <a:txBody>
                    <a:bodyPr/>
                    <a:lstStyle/>
                    <a:p>
                      <a:pPr marL="0" marR="0" algn="ctr">
                        <a:lnSpc>
                          <a:spcPct val="115000"/>
                        </a:lnSpc>
                        <a:spcBef>
                          <a:spcPts val="0"/>
                        </a:spcBef>
                        <a:spcAft>
                          <a:spcPts val="0"/>
                        </a:spcAft>
                      </a:pPr>
                      <a:r>
                        <a:rPr lang="en-GB" sz="800">
                          <a:effectLst/>
                        </a:rPr>
                        <a:t>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81037067"/>
                  </a:ext>
                </a:extLst>
              </a:tr>
              <a:tr h="136652">
                <a:tc>
                  <a:txBody>
                    <a:bodyPr/>
                    <a:lstStyle/>
                    <a:p>
                      <a:pPr marL="0" marR="0" algn="ctr">
                        <a:lnSpc>
                          <a:spcPct val="115000"/>
                        </a:lnSpc>
                        <a:spcBef>
                          <a:spcPts val="0"/>
                        </a:spcBef>
                        <a:spcAft>
                          <a:spcPts val="0"/>
                        </a:spcAft>
                      </a:pPr>
                      <a:r>
                        <a:rPr lang="en-GB" sz="800">
                          <a:effectLst/>
                        </a:rPr>
                        <a:t>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59869855"/>
                  </a:ext>
                </a:extLst>
              </a:tr>
              <a:tr h="136652">
                <a:tc>
                  <a:txBody>
                    <a:bodyPr/>
                    <a:lstStyle/>
                    <a:p>
                      <a:pPr marL="0" marR="0" algn="ctr">
                        <a:lnSpc>
                          <a:spcPct val="115000"/>
                        </a:lnSpc>
                        <a:spcBef>
                          <a:spcPts val="0"/>
                        </a:spcBef>
                        <a:spcAft>
                          <a:spcPts val="0"/>
                        </a:spcAft>
                      </a:pPr>
                      <a:r>
                        <a:rPr lang="en-GB" sz="800">
                          <a:effectLst/>
                        </a:rPr>
                        <a:t>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79846121"/>
                  </a:ext>
                </a:extLst>
              </a:tr>
              <a:tr h="136652">
                <a:tc>
                  <a:txBody>
                    <a:bodyPr/>
                    <a:lstStyle/>
                    <a:p>
                      <a:pPr marL="0" marR="0" algn="ctr">
                        <a:lnSpc>
                          <a:spcPct val="115000"/>
                        </a:lnSpc>
                        <a:spcBef>
                          <a:spcPts val="0"/>
                        </a:spcBef>
                        <a:spcAft>
                          <a:spcPts val="0"/>
                        </a:spcAft>
                      </a:pPr>
                      <a:r>
                        <a:rPr lang="en-GB" sz="800">
                          <a:effectLst/>
                        </a:rPr>
                        <a:t>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49530363"/>
                  </a:ext>
                </a:extLst>
              </a:tr>
              <a:tr h="136652">
                <a:tc>
                  <a:txBody>
                    <a:bodyPr/>
                    <a:lstStyle/>
                    <a:p>
                      <a:pPr marL="0" marR="0" algn="ctr">
                        <a:lnSpc>
                          <a:spcPct val="115000"/>
                        </a:lnSpc>
                        <a:spcBef>
                          <a:spcPts val="0"/>
                        </a:spcBef>
                        <a:spcAft>
                          <a:spcPts val="0"/>
                        </a:spcAft>
                      </a:pPr>
                      <a:r>
                        <a:rPr lang="en-GB" sz="800">
                          <a:effectLst/>
                        </a:rPr>
                        <a:t>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924512283"/>
                  </a:ext>
                </a:extLst>
              </a:tr>
              <a:tr h="136652">
                <a:tc>
                  <a:txBody>
                    <a:bodyPr/>
                    <a:lstStyle/>
                    <a:p>
                      <a:pPr marL="0" marR="0" algn="ctr">
                        <a:lnSpc>
                          <a:spcPct val="115000"/>
                        </a:lnSpc>
                        <a:spcBef>
                          <a:spcPts val="0"/>
                        </a:spcBef>
                        <a:spcAft>
                          <a:spcPts val="0"/>
                        </a:spcAft>
                      </a:pPr>
                      <a:r>
                        <a:rPr lang="en-GB" sz="800">
                          <a:effectLst/>
                        </a:rPr>
                        <a:t>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41162930"/>
                  </a:ext>
                </a:extLst>
              </a:tr>
              <a:tr h="136652">
                <a:tc>
                  <a:txBody>
                    <a:bodyPr/>
                    <a:lstStyle/>
                    <a:p>
                      <a:pPr marL="0" marR="0" algn="ctr">
                        <a:lnSpc>
                          <a:spcPct val="115000"/>
                        </a:lnSpc>
                        <a:spcBef>
                          <a:spcPts val="0"/>
                        </a:spcBef>
                        <a:spcAft>
                          <a:spcPts val="0"/>
                        </a:spcAft>
                      </a:pPr>
                      <a:r>
                        <a:rPr lang="en-GB" sz="800">
                          <a:effectLst/>
                        </a:rPr>
                        <a:t>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England</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874076833"/>
                  </a:ext>
                </a:extLst>
              </a:tr>
              <a:tr h="136652">
                <a:tc>
                  <a:txBody>
                    <a:bodyPr/>
                    <a:lstStyle/>
                    <a:p>
                      <a:pPr marL="0" marR="0" algn="ctr">
                        <a:lnSpc>
                          <a:spcPct val="115000"/>
                        </a:lnSpc>
                        <a:spcBef>
                          <a:spcPts val="0"/>
                        </a:spcBef>
                        <a:spcAft>
                          <a:spcPts val="0"/>
                        </a:spcAft>
                      </a:pPr>
                      <a:r>
                        <a:rPr lang="en-GB" sz="800">
                          <a:effectLst/>
                        </a:rPr>
                        <a:t>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87580495"/>
                  </a:ext>
                </a:extLst>
              </a:tr>
              <a:tr h="136652">
                <a:tc>
                  <a:txBody>
                    <a:bodyPr/>
                    <a:lstStyle/>
                    <a:p>
                      <a:pPr marL="0" marR="0" algn="ctr">
                        <a:lnSpc>
                          <a:spcPct val="115000"/>
                        </a:lnSpc>
                        <a:spcBef>
                          <a:spcPts val="0"/>
                        </a:spcBef>
                        <a:spcAft>
                          <a:spcPts val="0"/>
                        </a:spcAft>
                      </a:pPr>
                      <a:r>
                        <a:rPr lang="en-GB" sz="800">
                          <a:effectLst/>
                        </a:rPr>
                        <a:t>10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010396877"/>
                  </a:ext>
                </a:extLst>
              </a:tr>
              <a:tr h="116141">
                <a:tc>
                  <a:txBody>
                    <a:bodyPr/>
                    <a:lstStyle/>
                    <a:p>
                      <a:pPr marL="0" marR="0" algn="ctr">
                        <a:lnSpc>
                          <a:spcPct val="115000"/>
                        </a:lnSpc>
                        <a:spcBef>
                          <a:spcPts val="0"/>
                        </a:spcBef>
                        <a:spcAft>
                          <a:spcPts val="0"/>
                        </a:spcAft>
                      </a:pPr>
                      <a:r>
                        <a:rPr lang="en-GB" sz="800">
                          <a:effectLst/>
                        </a:rPr>
                        <a:t>11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49951201"/>
                  </a:ext>
                </a:extLst>
              </a:tr>
              <a:tr h="136652">
                <a:tc>
                  <a:txBody>
                    <a:bodyPr/>
                    <a:lstStyle/>
                    <a:p>
                      <a:pPr marL="0" marR="0" algn="ctr">
                        <a:lnSpc>
                          <a:spcPct val="115000"/>
                        </a:lnSpc>
                        <a:spcBef>
                          <a:spcPts val="0"/>
                        </a:spcBef>
                        <a:spcAft>
                          <a:spcPts val="0"/>
                        </a:spcAft>
                      </a:pPr>
                      <a:r>
                        <a:rPr lang="en-GB" sz="800">
                          <a:effectLst/>
                        </a:rPr>
                        <a:t>12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93307383"/>
                  </a:ext>
                </a:extLst>
              </a:tr>
              <a:tr h="136652">
                <a:tc>
                  <a:txBody>
                    <a:bodyPr/>
                    <a:lstStyle/>
                    <a:p>
                      <a:pPr marL="0" marR="0" algn="ctr">
                        <a:lnSpc>
                          <a:spcPct val="115000"/>
                        </a:lnSpc>
                        <a:spcBef>
                          <a:spcPts val="0"/>
                        </a:spcBef>
                        <a:spcAft>
                          <a:spcPts val="0"/>
                        </a:spcAft>
                      </a:pPr>
                      <a:r>
                        <a:rPr lang="en-GB" sz="800">
                          <a:effectLst/>
                        </a:rPr>
                        <a:t>13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796624765"/>
                  </a:ext>
                </a:extLst>
              </a:tr>
              <a:tr h="136652">
                <a:tc>
                  <a:txBody>
                    <a:bodyPr/>
                    <a:lstStyle/>
                    <a:p>
                      <a:pPr marL="0" marR="0" algn="ctr">
                        <a:lnSpc>
                          <a:spcPct val="115000"/>
                        </a:lnSpc>
                        <a:spcBef>
                          <a:spcPts val="0"/>
                        </a:spcBef>
                        <a:spcAft>
                          <a:spcPts val="0"/>
                        </a:spcAft>
                      </a:pPr>
                      <a:r>
                        <a:rPr lang="en-GB" sz="800">
                          <a:effectLst/>
                        </a:rPr>
                        <a:t>14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856861658"/>
                  </a:ext>
                </a:extLst>
              </a:tr>
              <a:tr h="136652">
                <a:tc>
                  <a:txBody>
                    <a:bodyPr/>
                    <a:lstStyle/>
                    <a:p>
                      <a:pPr marL="0" marR="0" algn="ctr">
                        <a:lnSpc>
                          <a:spcPct val="115000"/>
                        </a:lnSpc>
                        <a:spcBef>
                          <a:spcPts val="0"/>
                        </a:spcBef>
                        <a:spcAft>
                          <a:spcPts val="0"/>
                        </a:spcAft>
                      </a:pPr>
                      <a:r>
                        <a:rPr lang="en-GB" sz="800">
                          <a:effectLst/>
                        </a:rPr>
                        <a:t>15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452223308"/>
                  </a:ext>
                </a:extLst>
              </a:tr>
              <a:tr h="136652">
                <a:tc>
                  <a:txBody>
                    <a:bodyPr/>
                    <a:lstStyle/>
                    <a:p>
                      <a:pPr marL="0" marR="0" algn="ctr">
                        <a:lnSpc>
                          <a:spcPct val="115000"/>
                        </a:lnSpc>
                        <a:spcBef>
                          <a:spcPts val="0"/>
                        </a:spcBef>
                        <a:spcAft>
                          <a:spcPts val="0"/>
                        </a:spcAft>
                      </a:pPr>
                      <a:r>
                        <a:rPr lang="en-GB" sz="800">
                          <a:effectLst/>
                        </a:rPr>
                        <a:t>16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83690681"/>
                  </a:ext>
                </a:extLst>
              </a:tr>
              <a:tr h="136652">
                <a:tc>
                  <a:txBody>
                    <a:bodyPr/>
                    <a:lstStyle/>
                    <a:p>
                      <a:pPr marL="0" marR="0" algn="ctr">
                        <a:lnSpc>
                          <a:spcPct val="115000"/>
                        </a:lnSpc>
                        <a:spcBef>
                          <a:spcPts val="0"/>
                        </a:spcBef>
                        <a:spcAft>
                          <a:spcPts val="0"/>
                        </a:spcAft>
                      </a:pPr>
                      <a:r>
                        <a:rPr lang="en-GB" sz="800">
                          <a:effectLst/>
                        </a:rPr>
                        <a:t>17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20190762"/>
                  </a:ext>
                </a:extLst>
              </a:tr>
              <a:tr h="136652">
                <a:tc>
                  <a:txBody>
                    <a:bodyPr/>
                    <a:lstStyle/>
                    <a:p>
                      <a:pPr marL="0" marR="0" algn="ctr">
                        <a:lnSpc>
                          <a:spcPct val="115000"/>
                        </a:lnSpc>
                        <a:spcBef>
                          <a:spcPts val="0"/>
                        </a:spcBef>
                        <a:spcAft>
                          <a:spcPts val="0"/>
                        </a:spcAft>
                      </a:pPr>
                      <a:r>
                        <a:rPr lang="en-GB" sz="800">
                          <a:effectLst/>
                        </a:rPr>
                        <a:t>18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40730303"/>
                  </a:ext>
                </a:extLst>
              </a:tr>
              <a:tr h="136652">
                <a:tc>
                  <a:txBody>
                    <a:bodyPr/>
                    <a:lstStyle/>
                    <a:p>
                      <a:pPr marL="0" marR="0" algn="ctr">
                        <a:lnSpc>
                          <a:spcPct val="115000"/>
                        </a:lnSpc>
                        <a:spcBef>
                          <a:spcPts val="0"/>
                        </a:spcBef>
                        <a:spcAft>
                          <a:spcPts val="0"/>
                        </a:spcAft>
                      </a:pPr>
                      <a:r>
                        <a:rPr lang="en-GB" sz="800">
                          <a:effectLst/>
                        </a:rPr>
                        <a:t>19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052051020"/>
                  </a:ext>
                </a:extLst>
              </a:tr>
              <a:tr h="136652">
                <a:tc>
                  <a:txBody>
                    <a:bodyPr/>
                    <a:lstStyle/>
                    <a:p>
                      <a:pPr marL="0" marR="0" algn="ctr">
                        <a:lnSpc>
                          <a:spcPct val="115000"/>
                        </a:lnSpc>
                        <a:spcBef>
                          <a:spcPts val="0"/>
                        </a:spcBef>
                        <a:spcAft>
                          <a:spcPts val="0"/>
                        </a:spcAft>
                      </a:pPr>
                      <a:r>
                        <a:rPr lang="en-GB" sz="800">
                          <a:effectLst/>
                        </a:rPr>
                        <a:t>20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BI</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Ireland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78740569"/>
                  </a:ext>
                </a:extLst>
              </a:tr>
              <a:tr h="136652">
                <a:tc>
                  <a:txBody>
                    <a:bodyPr/>
                    <a:lstStyle/>
                    <a:p>
                      <a:pPr marL="0" marR="0" algn="ctr">
                        <a:lnSpc>
                          <a:spcPct val="115000"/>
                        </a:lnSpc>
                        <a:spcBef>
                          <a:spcPts val="0"/>
                        </a:spcBef>
                        <a:spcAft>
                          <a:spcPts val="0"/>
                        </a:spcAft>
                      </a:pPr>
                      <a:r>
                        <a:rPr lang="en-GB" sz="800">
                          <a:effectLst/>
                        </a:rPr>
                        <a:t>21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Scotland</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4065654"/>
                  </a:ext>
                </a:extLst>
              </a:tr>
              <a:tr h="136652">
                <a:tc>
                  <a:txBody>
                    <a:bodyPr/>
                    <a:lstStyle/>
                    <a:p>
                      <a:pPr marL="0" marR="0" algn="ctr">
                        <a:lnSpc>
                          <a:spcPct val="115000"/>
                        </a:lnSpc>
                        <a:spcBef>
                          <a:spcPts val="0"/>
                        </a:spcBef>
                        <a:spcAft>
                          <a:spcPts val="0"/>
                        </a:spcAft>
                      </a:pPr>
                      <a:r>
                        <a:rPr lang="en-GB" sz="800">
                          <a:effectLst/>
                        </a:rPr>
                        <a:t>22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Australian</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984393809"/>
                  </a:ext>
                </a:extLst>
              </a:tr>
              <a:tr h="136652">
                <a:tc gridSpan="4">
                  <a:txBody>
                    <a:bodyPr/>
                    <a:lstStyle/>
                    <a:p>
                      <a:pPr marL="0" marR="0" algn="ctr">
                        <a:lnSpc>
                          <a:spcPct val="115000"/>
                        </a:lnSpc>
                        <a:spcBef>
                          <a:spcPts val="0"/>
                        </a:spcBef>
                        <a:spcAft>
                          <a:spcPts val="0"/>
                        </a:spcAft>
                      </a:pPr>
                      <a:r>
                        <a:rPr lang="en-GB" sz="800" dirty="0">
                          <a:effectLst/>
                        </a:rPr>
                        <a:t>Total</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algn="ctr">
                        <a:lnSpc>
                          <a:spcPct val="115000"/>
                        </a:lnSpc>
                        <a:spcBef>
                          <a:spcPts val="0"/>
                        </a:spcBef>
                        <a:spcAft>
                          <a:spcPts val="0"/>
                        </a:spcAft>
                      </a:pPr>
                      <a:r>
                        <a:rPr lang="en-GB" sz="800" b="1" dirty="0">
                          <a:effectLst/>
                        </a:rPr>
                        <a:t>86%</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b="1" dirty="0">
                          <a:effectLst/>
                        </a:rPr>
                        <a:t>89%</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b="1" dirty="0">
                          <a:effectLst/>
                        </a:rPr>
                        <a:t>59%</a:t>
                      </a:r>
                      <a:endParaRPr lang="en-GB" sz="800" b="1"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96366787"/>
                  </a:ext>
                </a:extLst>
              </a:tr>
            </a:tbl>
          </a:graphicData>
        </a:graphic>
      </p:graphicFrame>
      <p:sp>
        <p:nvSpPr>
          <p:cNvPr id="8" name="Rectangle 7">
            <a:extLst>
              <a:ext uri="{FF2B5EF4-FFF2-40B4-BE49-F238E27FC236}">
                <a16:creationId xmlns:a16="http://schemas.microsoft.com/office/drawing/2014/main" id="{D06554AA-2836-4BB0-888D-99A81C5B8AD3}"/>
              </a:ext>
            </a:extLst>
          </p:cNvPr>
          <p:cNvSpPr/>
          <p:nvPr/>
        </p:nvSpPr>
        <p:spPr>
          <a:xfrm>
            <a:off x="1515878" y="1146275"/>
            <a:ext cx="1154483" cy="307777"/>
          </a:xfrm>
          <a:prstGeom prst="rect">
            <a:avLst/>
          </a:prstGeom>
        </p:spPr>
        <p:txBody>
          <a:bodyPr wrap="none">
            <a:spAutoFit/>
          </a:bodyPr>
          <a:lstStyle/>
          <a:p>
            <a:pPr lvl="0" algn="ctr"/>
            <a:r>
              <a:rPr lang="en-GB" b="1" i="1" dirty="0">
                <a:solidFill>
                  <a:schemeClr val="bg2"/>
                </a:solidFill>
              </a:rPr>
              <a:t>“Validated”</a:t>
            </a:r>
          </a:p>
        </p:txBody>
      </p:sp>
      <p:sp>
        <p:nvSpPr>
          <p:cNvPr id="9" name="Rectangle 8">
            <a:extLst>
              <a:ext uri="{FF2B5EF4-FFF2-40B4-BE49-F238E27FC236}">
                <a16:creationId xmlns:a16="http://schemas.microsoft.com/office/drawing/2014/main" id="{0AE967ED-4682-4C07-AC49-DAB71F6A3990}"/>
              </a:ext>
            </a:extLst>
          </p:cNvPr>
          <p:cNvSpPr/>
          <p:nvPr/>
        </p:nvSpPr>
        <p:spPr>
          <a:xfrm>
            <a:off x="5896186" y="1155800"/>
            <a:ext cx="1566454" cy="307777"/>
          </a:xfrm>
          <a:prstGeom prst="rect">
            <a:avLst/>
          </a:prstGeom>
        </p:spPr>
        <p:txBody>
          <a:bodyPr wrap="none">
            <a:spAutoFit/>
          </a:bodyPr>
          <a:lstStyle/>
          <a:p>
            <a:pPr lvl="0" algn="ctr"/>
            <a:r>
              <a:rPr lang="en-GB" b="1" i="1" dirty="0">
                <a:solidFill>
                  <a:schemeClr val="bg2"/>
                </a:solidFill>
              </a:rPr>
              <a:t>“Train, </a:t>
            </a:r>
            <a:r>
              <a:rPr lang="en-GB" b="1" i="1" dirty="0" err="1">
                <a:solidFill>
                  <a:schemeClr val="bg2"/>
                </a:solidFill>
              </a:rPr>
              <a:t>val</a:t>
            </a:r>
            <a:r>
              <a:rPr lang="en-GB" b="1" i="1" dirty="0">
                <a:solidFill>
                  <a:schemeClr val="bg2"/>
                </a:solidFill>
              </a:rPr>
              <a:t>, test”</a:t>
            </a:r>
          </a:p>
        </p:txBody>
      </p:sp>
    </p:spTree>
    <p:extLst>
      <p:ext uri="{BB962C8B-B14F-4D97-AF65-F5344CB8AC3E}">
        <p14:creationId xmlns:p14="http://schemas.microsoft.com/office/powerpoint/2010/main" val="334112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4095991"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3</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365CEC7-A654-49FB-BC06-4041ECFC4B5E}"/>
              </a:ext>
            </a:extLst>
          </p:cNvPr>
          <p:cNvGraphicFramePr>
            <a:graphicFrameLocks noGrp="1"/>
          </p:cNvGraphicFramePr>
          <p:nvPr>
            <p:extLst>
              <p:ext uri="{D42A27DB-BD31-4B8C-83A1-F6EECF244321}">
                <p14:modId xmlns:p14="http://schemas.microsoft.com/office/powerpoint/2010/main" val="1611837232"/>
              </p:ext>
            </p:extLst>
          </p:nvPr>
        </p:nvGraphicFramePr>
        <p:xfrm>
          <a:off x="164956" y="1562099"/>
          <a:ext cx="4242735" cy="3429750"/>
        </p:xfrm>
        <a:graphic>
          <a:graphicData uri="http://schemas.openxmlformats.org/drawingml/2006/table">
            <a:tbl>
              <a:tblPr firstRow="1" firstCol="1" bandRow="1">
                <a:tableStyleId>{D7AC3CCA-C797-4891-BE02-D94E43425B78}</a:tableStyleId>
              </a:tblPr>
              <a:tblGrid>
                <a:gridCol w="631375">
                  <a:extLst>
                    <a:ext uri="{9D8B030D-6E8A-4147-A177-3AD203B41FA5}">
                      <a16:colId xmlns:a16="http://schemas.microsoft.com/office/drawing/2014/main" val="1482255386"/>
                    </a:ext>
                  </a:extLst>
                </a:gridCol>
                <a:gridCol w="631375">
                  <a:extLst>
                    <a:ext uri="{9D8B030D-6E8A-4147-A177-3AD203B41FA5}">
                      <a16:colId xmlns:a16="http://schemas.microsoft.com/office/drawing/2014/main" val="847971174"/>
                    </a:ext>
                  </a:extLst>
                </a:gridCol>
                <a:gridCol w="595997">
                  <a:extLst>
                    <a:ext uri="{9D8B030D-6E8A-4147-A177-3AD203B41FA5}">
                      <a16:colId xmlns:a16="http://schemas.microsoft.com/office/drawing/2014/main" val="101614429"/>
                    </a:ext>
                  </a:extLst>
                </a:gridCol>
                <a:gridCol w="595997">
                  <a:extLst>
                    <a:ext uri="{9D8B030D-6E8A-4147-A177-3AD203B41FA5}">
                      <a16:colId xmlns:a16="http://schemas.microsoft.com/office/drawing/2014/main" val="1652468052"/>
                    </a:ext>
                  </a:extLst>
                </a:gridCol>
                <a:gridCol w="595997">
                  <a:extLst>
                    <a:ext uri="{9D8B030D-6E8A-4147-A177-3AD203B41FA5}">
                      <a16:colId xmlns:a16="http://schemas.microsoft.com/office/drawing/2014/main" val="2286556172"/>
                    </a:ext>
                  </a:extLst>
                </a:gridCol>
                <a:gridCol w="595997">
                  <a:extLst>
                    <a:ext uri="{9D8B030D-6E8A-4147-A177-3AD203B41FA5}">
                      <a16:colId xmlns:a16="http://schemas.microsoft.com/office/drawing/2014/main" val="1185785594"/>
                    </a:ext>
                  </a:extLst>
                </a:gridCol>
                <a:gridCol w="595997">
                  <a:extLst>
                    <a:ext uri="{9D8B030D-6E8A-4147-A177-3AD203B41FA5}">
                      <a16:colId xmlns:a16="http://schemas.microsoft.com/office/drawing/2014/main" val="768468438"/>
                    </a:ext>
                  </a:extLst>
                </a:gridCol>
              </a:tblGrid>
              <a:tr h="80428">
                <a:tc rowSpan="2">
                  <a:txBody>
                    <a:bodyPr/>
                    <a:lstStyle/>
                    <a:p>
                      <a:pPr marL="0" marR="0" algn="ctr">
                        <a:lnSpc>
                          <a:spcPct val="115000"/>
                        </a:lnSpc>
                        <a:spcBef>
                          <a:spcPts val="0"/>
                        </a:spcBef>
                        <a:spcAft>
                          <a:spcPts val="0"/>
                        </a:spcAft>
                      </a:pPr>
                      <a:r>
                        <a:rPr lang="en-GB" sz="800" dirty="0">
                          <a:effectLst/>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gridSpan="3">
                  <a:txBody>
                    <a:bodyPr/>
                    <a:lstStyle/>
                    <a:p>
                      <a:pPr marL="0" marR="0" algn="ctr">
                        <a:lnSpc>
                          <a:spcPct val="115000"/>
                        </a:lnSpc>
                        <a:spcBef>
                          <a:spcPts val="0"/>
                        </a:spcBef>
                        <a:spcAft>
                          <a:spcPts val="0"/>
                        </a:spcAft>
                      </a:pPr>
                      <a:r>
                        <a:rPr lang="en-GB" sz="800">
                          <a:effectLst/>
                        </a:rPr>
                        <a:t>Actual</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gridSpan="3">
                  <a:txBody>
                    <a:bodyPr/>
                    <a:lstStyle/>
                    <a:p>
                      <a:pPr marL="0" marR="0" algn="ctr">
                        <a:lnSpc>
                          <a:spcPct val="115000"/>
                        </a:lnSpc>
                        <a:spcBef>
                          <a:spcPts val="0"/>
                        </a:spcBef>
                        <a:spcAft>
                          <a:spcPts val="0"/>
                        </a:spcAft>
                      </a:pPr>
                      <a:r>
                        <a:rPr lang="en-GB" sz="800">
                          <a:effectLst/>
                        </a:rPr>
                        <a:t>Predicted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43357911"/>
                  </a:ext>
                </a:extLst>
              </a:tr>
              <a:tr h="132812">
                <a:tc vMerge="1">
                  <a:txBody>
                    <a:bodyPr/>
                    <a:lstStyle/>
                    <a:p>
                      <a:endParaRPr lang="en-GB"/>
                    </a:p>
                  </a:txBody>
                  <a:tcPr/>
                </a:tc>
                <a:tc>
                  <a:txBody>
                    <a:bodyPr/>
                    <a:lstStyle/>
                    <a:p>
                      <a:pPr marL="0" marR="0" algn="ctr">
                        <a:lnSpc>
                          <a:spcPct val="115000"/>
                        </a:lnSpc>
                        <a:spcBef>
                          <a:spcPts val="0"/>
                        </a:spcBef>
                        <a:spcAft>
                          <a:spcPts val="0"/>
                        </a:spcAft>
                      </a:pPr>
                      <a:r>
                        <a:rPr lang="en-GB" sz="800" dirty="0">
                          <a:effectLst/>
                        </a:rPr>
                        <a:t>Level-1</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93247411"/>
                  </a:ext>
                </a:extLst>
              </a:tr>
              <a:tr h="132812">
                <a:tc>
                  <a:txBody>
                    <a:bodyPr/>
                    <a:lstStyle/>
                    <a:p>
                      <a:pPr marL="0" marR="0" algn="ctr">
                        <a:lnSpc>
                          <a:spcPct val="115000"/>
                        </a:lnSpc>
                        <a:spcBef>
                          <a:spcPts val="0"/>
                        </a:spcBef>
                        <a:spcAft>
                          <a:spcPts val="0"/>
                        </a:spcAft>
                      </a:pPr>
                      <a:r>
                        <a:rPr lang="en-GB" sz="800">
                          <a:effectLst/>
                        </a:rPr>
                        <a:t>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507663513"/>
                  </a:ext>
                </a:extLst>
              </a:tr>
              <a:tr h="132812">
                <a:tc>
                  <a:txBody>
                    <a:bodyPr/>
                    <a:lstStyle/>
                    <a:p>
                      <a:pPr marL="0" marR="0" algn="ctr">
                        <a:lnSpc>
                          <a:spcPct val="115000"/>
                        </a:lnSpc>
                        <a:spcBef>
                          <a:spcPts val="0"/>
                        </a:spcBef>
                        <a:spcAft>
                          <a:spcPts val="0"/>
                        </a:spcAft>
                      </a:pPr>
                      <a:r>
                        <a:rPr lang="en-GB" sz="800">
                          <a:effectLst/>
                        </a:rPr>
                        <a:t>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016242834"/>
                  </a:ext>
                </a:extLst>
              </a:tr>
              <a:tr h="132812">
                <a:tc>
                  <a:txBody>
                    <a:bodyPr/>
                    <a:lstStyle/>
                    <a:p>
                      <a:pPr marL="0" marR="0" algn="ctr">
                        <a:lnSpc>
                          <a:spcPct val="115000"/>
                        </a:lnSpc>
                        <a:spcBef>
                          <a:spcPts val="0"/>
                        </a:spcBef>
                        <a:spcAft>
                          <a:spcPts val="0"/>
                        </a:spcAft>
                      </a:pPr>
                      <a:r>
                        <a:rPr lang="en-GB" sz="800">
                          <a:effectLst/>
                        </a:rPr>
                        <a:t>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BI</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26863876"/>
                  </a:ext>
                </a:extLst>
              </a:tr>
              <a:tr h="132812">
                <a:tc>
                  <a:txBody>
                    <a:bodyPr/>
                    <a:lstStyle/>
                    <a:p>
                      <a:pPr marL="0" marR="0" algn="ctr">
                        <a:lnSpc>
                          <a:spcPct val="115000"/>
                        </a:lnSpc>
                        <a:spcBef>
                          <a:spcPts val="0"/>
                        </a:spcBef>
                        <a:spcAft>
                          <a:spcPts val="0"/>
                        </a:spcAft>
                      </a:pPr>
                      <a:r>
                        <a:rPr lang="en-GB" sz="800">
                          <a:effectLst/>
                        </a:rPr>
                        <a:t>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Us</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664003019"/>
                  </a:ext>
                </a:extLst>
              </a:tr>
              <a:tr h="132812">
                <a:tc>
                  <a:txBody>
                    <a:bodyPr/>
                    <a:lstStyle/>
                    <a:p>
                      <a:pPr marL="0" marR="0" algn="ctr">
                        <a:lnSpc>
                          <a:spcPct val="115000"/>
                        </a:lnSpc>
                        <a:spcBef>
                          <a:spcPts val="0"/>
                        </a:spcBef>
                        <a:spcAft>
                          <a:spcPts val="0"/>
                        </a:spcAft>
                      </a:pPr>
                      <a:r>
                        <a:rPr lang="en-GB" sz="800">
                          <a:effectLst/>
                        </a:rPr>
                        <a:t>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Canada</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44681960"/>
                  </a:ext>
                </a:extLst>
              </a:tr>
              <a:tr h="132812">
                <a:tc>
                  <a:txBody>
                    <a:bodyPr/>
                    <a:lstStyle/>
                    <a:p>
                      <a:pPr marL="0" marR="0" algn="ctr">
                        <a:lnSpc>
                          <a:spcPct val="115000"/>
                        </a:lnSpc>
                        <a:spcBef>
                          <a:spcPts val="0"/>
                        </a:spcBef>
                        <a:spcAft>
                          <a:spcPts val="0"/>
                        </a:spcAft>
                      </a:pPr>
                      <a:r>
                        <a:rPr lang="en-GB" sz="800">
                          <a:effectLst/>
                        </a:rPr>
                        <a:t>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Scotland</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70839783"/>
                  </a:ext>
                </a:extLst>
              </a:tr>
              <a:tr h="132812">
                <a:tc>
                  <a:txBody>
                    <a:bodyPr/>
                    <a:lstStyle/>
                    <a:p>
                      <a:pPr marL="0" marR="0" algn="ctr">
                        <a:lnSpc>
                          <a:spcPct val="115000"/>
                        </a:lnSpc>
                        <a:spcBef>
                          <a:spcPts val="0"/>
                        </a:spcBef>
                        <a:spcAft>
                          <a:spcPts val="0"/>
                        </a:spcAft>
                      </a:pPr>
                      <a:r>
                        <a:rPr lang="en-GB" sz="800">
                          <a:effectLst/>
                        </a:rPr>
                        <a:t>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62121864"/>
                  </a:ext>
                </a:extLst>
              </a:tr>
              <a:tr h="132812">
                <a:tc>
                  <a:txBody>
                    <a:bodyPr/>
                    <a:lstStyle/>
                    <a:p>
                      <a:pPr marL="0" marR="0" algn="ctr">
                        <a:lnSpc>
                          <a:spcPct val="115000"/>
                        </a:lnSpc>
                        <a:spcBef>
                          <a:spcPts val="0"/>
                        </a:spcBef>
                        <a:spcAft>
                          <a:spcPts val="0"/>
                        </a:spcAft>
                      </a:pPr>
                      <a:r>
                        <a:rPr lang="en-GB" sz="800">
                          <a:effectLst/>
                        </a:rPr>
                        <a:t>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Ireland</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28929818"/>
                  </a:ext>
                </a:extLst>
              </a:tr>
              <a:tr h="132812">
                <a:tc>
                  <a:txBody>
                    <a:bodyPr/>
                    <a:lstStyle/>
                    <a:p>
                      <a:pPr marL="0" marR="0" algn="ctr">
                        <a:lnSpc>
                          <a:spcPct val="115000"/>
                        </a:lnSpc>
                        <a:spcBef>
                          <a:spcPts val="0"/>
                        </a:spcBef>
                        <a:spcAft>
                          <a:spcPts val="0"/>
                        </a:spcAft>
                      </a:pPr>
                      <a:r>
                        <a:rPr lang="en-GB" sz="800">
                          <a:effectLst/>
                        </a:rPr>
                        <a:t>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Scotland</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82798637"/>
                  </a:ext>
                </a:extLst>
              </a:tr>
              <a:tr h="142163">
                <a:tc>
                  <a:txBody>
                    <a:bodyPr/>
                    <a:lstStyle/>
                    <a:p>
                      <a:pPr marL="0" marR="0" algn="ctr">
                        <a:lnSpc>
                          <a:spcPct val="115000"/>
                        </a:lnSpc>
                        <a:spcBef>
                          <a:spcPts val="0"/>
                        </a:spcBef>
                        <a:spcAft>
                          <a:spcPts val="0"/>
                        </a:spcAft>
                      </a:pPr>
                      <a:r>
                        <a:rPr lang="en-GB" sz="800">
                          <a:effectLst/>
                        </a:rPr>
                        <a:t>10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055967508"/>
                  </a:ext>
                </a:extLst>
              </a:tr>
              <a:tr h="161516">
                <a:tc>
                  <a:txBody>
                    <a:bodyPr/>
                    <a:lstStyle/>
                    <a:p>
                      <a:pPr marL="0" marR="0" algn="ctr">
                        <a:lnSpc>
                          <a:spcPct val="115000"/>
                        </a:lnSpc>
                        <a:spcBef>
                          <a:spcPts val="0"/>
                        </a:spcBef>
                        <a:spcAft>
                          <a:spcPts val="0"/>
                        </a:spcAft>
                      </a:pPr>
                      <a:r>
                        <a:rPr lang="en-GB" sz="800">
                          <a:effectLst/>
                        </a:rPr>
                        <a:t>11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475830758"/>
                  </a:ext>
                </a:extLst>
              </a:tr>
              <a:tr h="149463">
                <a:tc>
                  <a:txBody>
                    <a:bodyPr/>
                    <a:lstStyle/>
                    <a:p>
                      <a:pPr marL="0" marR="0" algn="ctr">
                        <a:lnSpc>
                          <a:spcPct val="115000"/>
                        </a:lnSpc>
                        <a:spcBef>
                          <a:spcPts val="0"/>
                        </a:spcBef>
                        <a:spcAft>
                          <a:spcPts val="0"/>
                        </a:spcAft>
                      </a:pPr>
                      <a:r>
                        <a:rPr lang="en-GB" sz="800" dirty="0">
                          <a:effectLst/>
                        </a:rPr>
                        <a:t>12</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56221607"/>
                  </a:ext>
                </a:extLst>
              </a:tr>
              <a:tr h="161515">
                <a:tc>
                  <a:txBody>
                    <a:bodyPr/>
                    <a:lstStyle/>
                    <a:p>
                      <a:pPr marL="0" marR="0" algn="ctr">
                        <a:lnSpc>
                          <a:spcPct val="115000"/>
                        </a:lnSpc>
                        <a:spcBef>
                          <a:spcPts val="0"/>
                        </a:spcBef>
                        <a:spcAft>
                          <a:spcPts val="0"/>
                        </a:spcAft>
                      </a:pPr>
                      <a:r>
                        <a:rPr lang="en-GB" sz="800">
                          <a:effectLst/>
                        </a:rPr>
                        <a:t>13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74050647"/>
                  </a:ext>
                </a:extLst>
              </a:tr>
              <a:tr h="132812">
                <a:tc>
                  <a:txBody>
                    <a:bodyPr/>
                    <a:lstStyle/>
                    <a:p>
                      <a:pPr marL="0" marR="0" algn="ctr">
                        <a:lnSpc>
                          <a:spcPct val="115000"/>
                        </a:lnSpc>
                        <a:spcBef>
                          <a:spcPts val="0"/>
                        </a:spcBef>
                        <a:spcAft>
                          <a:spcPts val="0"/>
                        </a:spcAft>
                      </a:pPr>
                      <a:r>
                        <a:rPr lang="en-GB" sz="800">
                          <a:effectLst/>
                        </a:rPr>
                        <a:t>14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7555153"/>
                  </a:ext>
                </a:extLst>
              </a:tr>
              <a:tr h="132812">
                <a:tc>
                  <a:txBody>
                    <a:bodyPr/>
                    <a:lstStyle/>
                    <a:p>
                      <a:pPr marL="0" marR="0" algn="ctr">
                        <a:lnSpc>
                          <a:spcPct val="115000"/>
                        </a:lnSpc>
                        <a:spcBef>
                          <a:spcPts val="0"/>
                        </a:spcBef>
                        <a:spcAft>
                          <a:spcPts val="0"/>
                        </a:spcAft>
                      </a:pPr>
                      <a:r>
                        <a:rPr lang="en-GB" sz="800">
                          <a:effectLst/>
                        </a:rPr>
                        <a:t>15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7621734"/>
                  </a:ext>
                </a:extLst>
              </a:tr>
              <a:tr h="132812">
                <a:tc>
                  <a:txBody>
                    <a:bodyPr/>
                    <a:lstStyle/>
                    <a:p>
                      <a:pPr marL="0" marR="0" algn="ctr">
                        <a:lnSpc>
                          <a:spcPct val="115000"/>
                        </a:lnSpc>
                        <a:spcBef>
                          <a:spcPts val="0"/>
                        </a:spcBef>
                        <a:spcAft>
                          <a:spcPts val="0"/>
                        </a:spcAft>
                      </a:pPr>
                      <a:r>
                        <a:rPr lang="en-GB" sz="800">
                          <a:effectLst/>
                        </a:rPr>
                        <a:t>16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60094547"/>
                  </a:ext>
                </a:extLst>
              </a:tr>
              <a:tr h="132812">
                <a:tc>
                  <a:txBody>
                    <a:bodyPr/>
                    <a:lstStyle/>
                    <a:p>
                      <a:pPr marL="0" marR="0" algn="ctr">
                        <a:lnSpc>
                          <a:spcPct val="115000"/>
                        </a:lnSpc>
                        <a:spcBef>
                          <a:spcPts val="0"/>
                        </a:spcBef>
                        <a:spcAft>
                          <a:spcPts val="0"/>
                        </a:spcAft>
                      </a:pPr>
                      <a:r>
                        <a:rPr lang="en-GB" sz="800">
                          <a:effectLst/>
                        </a:rPr>
                        <a:t>17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49699851"/>
                  </a:ext>
                </a:extLst>
              </a:tr>
              <a:tr h="132812">
                <a:tc>
                  <a:txBody>
                    <a:bodyPr/>
                    <a:lstStyle/>
                    <a:p>
                      <a:pPr marL="0" marR="0" algn="ctr">
                        <a:lnSpc>
                          <a:spcPct val="115000"/>
                        </a:lnSpc>
                        <a:spcBef>
                          <a:spcPts val="0"/>
                        </a:spcBef>
                        <a:spcAft>
                          <a:spcPts val="0"/>
                        </a:spcAft>
                      </a:pPr>
                      <a:r>
                        <a:rPr lang="en-GB" sz="800">
                          <a:effectLst/>
                        </a:rPr>
                        <a:t>18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131648823"/>
                  </a:ext>
                </a:extLst>
              </a:tr>
              <a:tr h="132812">
                <a:tc>
                  <a:txBody>
                    <a:bodyPr/>
                    <a:lstStyle/>
                    <a:p>
                      <a:pPr marL="0" marR="0" algn="ctr">
                        <a:lnSpc>
                          <a:spcPct val="115000"/>
                        </a:lnSpc>
                        <a:spcBef>
                          <a:spcPts val="0"/>
                        </a:spcBef>
                        <a:spcAft>
                          <a:spcPts val="0"/>
                        </a:spcAft>
                      </a:pPr>
                      <a:r>
                        <a:rPr lang="en-GB" sz="800">
                          <a:effectLst/>
                        </a:rPr>
                        <a:t>19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5449918"/>
                  </a:ext>
                </a:extLst>
              </a:tr>
              <a:tr h="132812">
                <a:tc>
                  <a:txBody>
                    <a:bodyPr/>
                    <a:lstStyle/>
                    <a:p>
                      <a:pPr marL="0" marR="0" algn="ctr">
                        <a:lnSpc>
                          <a:spcPct val="115000"/>
                        </a:lnSpc>
                        <a:spcBef>
                          <a:spcPts val="0"/>
                        </a:spcBef>
                        <a:spcAft>
                          <a:spcPts val="0"/>
                        </a:spcAft>
                      </a:pPr>
                      <a:r>
                        <a:rPr lang="en-GB" sz="800">
                          <a:effectLst/>
                        </a:rPr>
                        <a:t>20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Ireland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WH</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612890244"/>
                  </a:ext>
                </a:extLst>
              </a:tr>
              <a:tr h="132812">
                <a:tc>
                  <a:txBody>
                    <a:bodyPr/>
                    <a:lstStyle/>
                    <a:p>
                      <a:pPr marL="0" marR="0" algn="ctr">
                        <a:lnSpc>
                          <a:spcPct val="115000"/>
                        </a:lnSpc>
                        <a:spcBef>
                          <a:spcPts val="0"/>
                        </a:spcBef>
                        <a:spcAft>
                          <a:spcPts val="0"/>
                        </a:spcAft>
                      </a:pPr>
                      <a:r>
                        <a:rPr lang="en-GB" sz="800">
                          <a:effectLst/>
                        </a:rPr>
                        <a:t>21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Scotland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104757237"/>
                  </a:ext>
                </a:extLst>
              </a:tr>
              <a:tr h="160474">
                <a:tc>
                  <a:txBody>
                    <a:bodyPr/>
                    <a:lstStyle/>
                    <a:p>
                      <a:pPr marL="0" marR="0" algn="ctr">
                        <a:lnSpc>
                          <a:spcPct val="115000"/>
                        </a:lnSpc>
                        <a:spcBef>
                          <a:spcPts val="0"/>
                        </a:spcBef>
                        <a:spcAft>
                          <a:spcPts val="0"/>
                        </a:spcAft>
                      </a:pPr>
                      <a:r>
                        <a:rPr lang="en-GB" sz="800">
                          <a:effectLst/>
                        </a:rPr>
                        <a:t>22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Australian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WH</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714335178"/>
                  </a:ext>
                </a:extLst>
              </a:tr>
              <a:tr h="132812">
                <a:tc gridSpan="4">
                  <a:txBody>
                    <a:bodyPr/>
                    <a:lstStyle/>
                    <a:p>
                      <a:pPr marL="0" marR="0" algn="ctr">
                        <a:lnSpc>
                          <a:spcPct val="115000"/>
                        </a:lnSpc>
                        <a:spcBef>
                          <a:spcPts val="0"/>
                        </a:spcBef>
                        <a:spcAft>
                          <a:spcPts val="0"/>
                        </a:spcAft>
                      </a:pPr>
                      <a:r>
                        <a:rPr lang="en-GB" sz="800">
                          <a:effectLst/>
                        </a:rPr>
                        <a:t>Total</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algn="ctr">
                        <a:lnSpc>
                          <a:spcPct val="115000"/>
                        </a:lnSpc>
                        <a:spcBef>
                          <a:spcPts val="0"/>
                        </a:spcBef>
                        <a:spcAft>
                          <a:spcPts val="0"/>
                        </a:spcAft>
                      </a:pPr>
                      <a:r>
                        <a:rPr lang="en-GB" sz="800" dirty="0">
                          <a:effectLst/>
                        </a:rPr>
                        <a:t>82%</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83%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47%</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44267539"/>
                  </a:ext>
                </a:extLst>
              </a:tr>
            </a:tbl>
          </a:graphicData>
        </a:graphic>
      </p:graphicFrame>
      <p:sp>
        <p:nvSpPr>
          <p:cNvPr id="8" name="Rectangle 7">
            <a:extLst>
              <a:ext uri="{FF2B5EF4-FFF2-40B4-BE49-F238E27FC236}">
                <a16:creationId xmlns:a16="http://schemas.microsoft.com/office/drawing/2014/main" id="{D06554AA-2836-4BB0-888D-99A81C5B8AD3}"/>
              </a:ext>
            </a:extLst>
          </p:cNvPr>
          <p:cNvSpPr/>
          <p:nvPr/>
        </p:nvSpPr>
        <p:spPr>
          <a:xfrm>
            <a:off x="1515878" y="1146275"/>
            <a:ext cx="1154483" cy="307777"/>
          </a:xfrm>
          <a:prstGeom prst="rect">
            <a:avLst/>
          </a:prstGeom>
        </p:spPr>
        <p:txBody>
          <a:bodyPr wrap="none">
            <a:spAutoFit/>
          </a:bodyPr>
          <a:lstStyle/>
          <a:p>
            <a:pPr lvl="0" algn="ctr"/>
            <a:r>
              <a:rPr lang="en-GB" b="1" i="1" dirty="0">
                <a:solidFill>
                  <a:schemeClr val="bg2"/>
                </a:solidFill>
              </a:rPr>
              <a:t>“Validated”</a:t>
            </a:r>
          </a:p>
        </p:txBody>
      </p:sp>
      <p:pic>
        <p:nvPicPr>
          <p:cNvPr id="10" name="Picture 9" descr="A screenshot of a cell phone&#10;&#10;Description automatically generated">
            <a:extLst>
              <a:ext uri="{FF2B5EF4-FFF2-40B4-BE49-F238E27FC236}">
                <a16:creationId xmlns:a16="http://schemas.microsoft.com/office/drawing/2014/main" id="{5E32DAAA-F567-4835-9A04-F3F410CD27EC}"/>
              </a:ext>
            </a:extLst>
          </p:cNvPr>
          <p:cNvPicPr>
            <a:picLocks noChangeAspect="1"/>
          </p:cNvPicPr>
          <p:nvPr/>
        </p:nvPicPr>
        <p:blipFill>
          <a:blip r:embed="rId3"/>
          <a:stretch>
            <a:fillRect/>
          </a:stretch>
        </p:blipFill>
        <p:spPr>
          <a:xfrm>
            <a:off x="4436120" y="775105"/>
            <a:ext cx="4608737" cy="4121727"/>
          </a:xfrm>
          <a:prstGeom prst="rect">
            <a:avLst/>
          </a:prstGeom>
        </p:spPr>
      </p:pic>
    </p:spTree>
    <p:extLst>
      <p:ext uri="{BB962C8B-B14F-4D97-AF65-F5344CB8AC3E}">
        <p14:creationId xmlns:p14="http://schemas.microsoft.com/office/powerpoint/2010/main" val="404194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707730" y="445025"/>
            <a:ext cx="412457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3</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F9B5838-3BC8-475B-B3A4-50E888551C9A}"/>
              </a:ext>
            </a:extLst>
          </p:cNvPr>
          <p:cNvGraphicFramePr>
            <a:graphicFrameLocks noGrp="1"/>
          </p:cNvGraphicFramePr>
          <p:nvPr>
            <p:extLst>
              <p:ext uri="{D42A27DB-BD31-4B8C-83A1-F6EECF244321}">
                <p14:modId xmlns:p14="http://schemas.microsoft.com/office/powerpoint/2010/main" val="583987318"/>
              </p:ext>
            </p:extLst>
          </p:nvPr>
        </p:nvGraphicFramePr>
        <p:xfrm>
          <a:off x="4707730" y="1564481"/>
          <a:ext cx="4248942" cy="3410839"/>
        </p:xfrm>
        <a:graphic>
          <a:graphicData uri="http://schemas.openxmlformats.org/drawingml/2006/table">
            <a:tbl>
              <a:tblPr firstRow="1" firstCol="1" bandRow="1">
                <a:tableStyleId>{D7AC3CCA-C797-4891-BE02-D94E43425B78}</a:tableStyleId>
              </a:tblPr>
              <a:tblGrid>
                <a:gridCol w="631894">
                  <a:extLst>
                    <a:ext uri="{9D8B030D-6E8A-4147-A177-3AD203B41FA5}">
                      <a16:colId xmlns:a16="http://schemas.microsoft.com/office/drawing/2014/main" val="1969399532"/>
                    </a:ext>
                  </a:extLst>
                </a:gridCol>
                <a:gridCol w="631894">
                  <a:extLst>
                    <a:ext uri="{9D8B030D-6E8A-4147-A177-3AD203B41FA5}">
                      <a16:colId xmlns:a16="http://schemas.microsoft.com/office/drawing/2014/main" val="3250670378"/>
                    </a:ext>
                  </a:extLst>
                </a:gridCol>
                <a:gridCol w="597394">
                  <a:extLst>
                    <a:ext uri="{9D8B030D-6E8A-4147-A177-3AD203B41FA5}">
                      <a16:colId xmlns:a16="http://schemas.microsoft.com/office/drawing/2014/main" val="1928963787"/>
                    </a:ext>
                  </a:extLst>
                </a:gridCol>
                <a:gridCol w="597394">
                  <a:extLst>
                    <a:ext uri="{9D8B030D-6E8A-4147-A177-3AD203B41FA5}">
                      <a16:colId xmlns:a16="http://schemas.microsoft.com/office/drawing/2014/main" val="464568496"/>
                    </a:ext>
                  </a:extLst>
                </a:gridCol>
                <a:gridCol w="596486">
                  <a:extLst>
                    <a:ext uri="{9D8B030D-6E8A-4147-A177-3AD203B41FA5}">
                      <a16:colId xmlns:a16="http://schemas.microsoft.com/office/drawing/2014/main" val="204771605"/>
                    </a:ext>
                  </a:extLst>
                </a:gridCol>
                <a:gridCol w="596940">
                  <a:extLst>
                    <a:ext uri="{9D8B030D-6E8A-4147-A177-3AD203B41FA5}">
                      <a16:colId xmlns:a16="http://schemas.microsoft.com/office/drawing/2014/main" val="2504554278"/>
                    </a:ext>
                  </a:extLst>
                </a:gridCol>
                <a:gridCol w="596940">
                  <a:extLst>
                    <a:ext uri="{9D8B030D-6E8A-4147-A177-3AD203B41FA5}">
                      <a16:colId xmlns:a16="http://schemas.microsoft.com/office/drawing/2014/main" val="3471140192"/>
                    </a:ext>
                  </a:extLst>
                </a:gridCol>
              </a:tblGrid>
              <a:tr h="136652">
                <a:tc rowSpan="2">
                  <a:txBody>
                    <a:bodyPr/>
                    <a:lstStyle/>
                    <a:p>
                      <a:pPr marL="0" marR="0" algn="ctr">
                        <a:lnSpc>
                          <a:spcPct val="115000"/>
                        </a:lnSpc>
                        <a:spcBef>
                          <a:spcPts val="0"/>
                        </a:spcBef>
                        <a:spcAft>
                          <a:spcPts val="0"/>
                        </a:spcAft>
                      </a:pPr>
                      <a:r>
                        <a:rPr lang="en-GB" sz="800" dirty="0">
                          <a:effectLst/>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gridSpan="3">
                  <a:txBody>
                    <a:bodyPr/>
                    <a:lstStyle/>
                    <a:p>
                      <a:pPr marL="0" marR="0" algn="ctr">
                        <a:lnSpc>
                          <a:spcPct val="115000"/>
                        </a:lnSpc>
                        <a:spcBef>
                          <a:spcPts val="0"/>
                        </a:spcBef>
                        <a:spcAft>
                          <a:spcPts val="0"/>
                        </a:spcAft>
                      </a:pPr>
                      <a:r>
                        <a:rPr lang="en-GB" sz="800">
                          <a:effectLst/>
                        </a:rPr>
                        <a:t>Actual</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gridSpan="3">
                  <a:txBody>
                    <a:bodyPr/>
                    <a:lstStyle/>
                    <a:p>
                      <a:pPr marL="0" marR="0" algn="ctr">
                        <a:lnSpc>
                          <a:spcPct val="115000"/>
                        </a:lnSpc>
                        <a:spcBef>
                          <a:spcPts val="0"/>
                        </a:spcBef>
                        <a:spcAft>
                          <a:spcPts val="0"/>
                        </a:spcAft>
                      </a:pPr>
                      <a:r>
                        <a:rPr lang="en-GB" sz="800">
                          <a:effectLst/>
                        </a:rPr>
                        <a:t>Predicted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08056344"/>
                  </a:ext>
                </a:extLst>
              </a:tr>
              <a:tr h="136652">
                <a:tc vMerge="1">
                  <a:txBody>
                    <a:bodyPr/>
                    <a:lstStyle/>
                    <a:p>
                      <a:endParaRPr lang="en-GB"/>
                    </a:p>
                  </a:txBody>
                  <a:tcPr/>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Level-3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714676049"/>
                  </a:ext>
                </a:extLst>
              </a:tr>
              <a:tr h="136652">
                <a:tc>
                  <a:txBody>
                    <a:bodyPr/>
                    <a:lstStyle/>
                    <a:p>
                      <a:pPr marL="0" marR="0" algn="ctr">
                        <a:lnSpc>
                          <a:spcPct val="115000"/>
                        </a:lnSpc>
                        <a:spcBef>
                          <a:spcPts val="0"/>
                        </a:spcBef>
                        <a:spcAft>
                          <a:spcPts val="0"/>
                        </a:spcAft>
                      </a:pPr>
                      <a:r>
                        <a:rPr lang="en-GB" sz="800">
                          <a:effectLst/>
                        </a:rPr>
                        <a:t>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395894460"/>
                  </a:ext>
                </a:extLst>
              </a:tr>
              <a:tr h="136652">
                <a:tc>
                  <a:txBody>
                    <a:bodyPr/>
                    <a:lstStyle/>
                    <a:p>
                      <a:pPr marL="0" marR="0" algn="ctr">
                        <a:lnSpc>
                          <a:spcPct val="115000"/>
                        </a:lnSpc>
                        <a:spcBef>
                          <a:spcPts val="0"/>
                        </a:spcBef>
                        <a:spcAft>
                          <a:spcPts val="0"/>
                        </a:spcAft>
                      </a:pPr>
                      <a:r>
                        <a:rPr lang="en-GB" sz="800">
                          <a:effectLst/>
                        </a:rPr>
                        <a:t>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81037067"/>
                  </a:ext>
                </a:extLst>
              </a:tr>
              <a:tr h="136652">
                <a:tc>
                  <a:txBody>
                    <a:bodyPr/>
                    <a:lstStyle/>
                    <a:p>
                      <a:pPr marL="0" marR="0" algn="ctr">
                        <a:lnSpc>
                          <a:spcPct val="115000"/>
                        </a:lnSpc>
                        <a:spcBef>
                          <a:spcPts val="0"/>
                        </a:spcBef>
                        <a:spcAft>
                          <a:spcPts val="0"/>
                        </a:spcAft>
                      </a:pPr>
                      <a:r>
                        <a:rPr lang="en-GB" sz="800">
                          <a:effectLst/>
                        </a:rPr>
                        <a:t>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59869855"/>
                  </a:ext>
                </a:extLst>
              </a:tr>
              <a:tr h="136652">
                <a:tc>
                  <a:txBody>
                    <a:bodyPr/>
                    <a:lstStyle/>
                    <a:p>
                      <a:pPr marL="0" marR="0" algn="ctr">
                        <a:lnSpc>
                          <a:spcPct val="115000"/>
                        </a:lnSpc>
                        <a:spcBef>
                          <a:spcPts val="0"/>
                        </a:spcBef>
                        <a:spcAft>
                          <a:spcPts val="0"/>
                        </a:spcAft>
                      </a:pPr>
                      <a:r>
                        <a:rPr lang="en-GB" sz="800">
                          <a:effectLst/>
                        </a:rPr>
                        <a:t>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79846121"/>
                  </a:ext>
                </a:extLst>
              </a:tr>
              <a:tr h="136652">
                <a:tc>
                  <a:txBody>
                    <a:bodyPr/>
                    <a:lstStyle/>
                    <a:p>
                      <a:pPr marL="0" marR="0" algn="ctr">
                        <a:lnSpc>
                          <a:spcPct val="115000"/>
                        </a:lnSpc>
                        <a:spcBef>
                          <a:spcPts val="0"/>
                        </a:spcBef>
                        <a:spcAft>
                          <a:spcPts val="0"/>
                        </a:spcAft>
                      </a:pPr>
                      <a:r>
                        <a:rPr lang="en-GB" sz="800">
                          <a:effectLst/>
                        </a:rPr>
                        <a:t>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549530363"/>
                  </a:ext>
                </a:extLst>
              </a:tr>
              <a:tr h="136652">
                <a:tc>
                  <a:txBody>
                    <a:bodyPr/>
                    <a:lstStyle/>
                    <a:p>
                      <a:pPr marL="0" marR="0" algn="ctr">
                        <a:lnSpc>
                          <a:spcPct val="115000"/>
                        </a:lnSpc>
                        <a:spcBef>
                          <a:spcPts val="0"/>
                        </a:spcBef>
                        <a:spcAft>
                          <a:spcPts val="0"/>
                        </a:spcAft>
                      </a:pPr>
                      <a:r>
                        <a:rPr lang="en-GB" sz="800">
                          <a:effectLst/>
                        </a:rPr>
                        <a:t>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924512283"/>
                  </a:ext>
                </a:extLst>
              </a:tr>
              <a:tr h="136652">
                <a:tc>
                  <a:txBody>
                    <a:bodyPr/>
                    <a:lstStyle/>
                    <a:p>
                      <a:pPr marL="0" marR="0" algn="ctr">
                        <a:lnSpc>
                          <a:spcPct val="115000"/>
                        </a:lnSpc>
                        <a:spcBef>
                          <a:spcPts val="0"/>
                        </a:spcBef>
                        <a:spcAft>
                          <a:spcPts val="0"/>
                        </a:spcAft>
                      </a:pPr>
                      <a:r>
                        <a:rPr lang="en-GB" sz="800">
                          <a:effectLst/>
                        </a:rPr>
                        <a:t>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241162930"/>
                  </a:ext>
                </a:extLst>
              </a:tr>
              <a:tr h="136652">
                <a:tc>
                  <a:txBody>
                    <a:bodyPr/>
                    <a:lstStyle/>
                    <a:p>
                      <a:pPr marL="0" marR="0" algn="ctr">
                        <a:lnSpc>
                          <a:spcPct val="115000"/>
                        </a:lnSpc>
                        <a:spcBef>
                          <a:spcPts val="0"/>
                        </a:spcBef>
                        <a:spcAft>
                          <a:spcPts val="0"/>
                        </a:spcAft>
                      </a:pPr>
                      <a:r>
                        <a:rPr lang="en-GB" sz="800">
                          <a:effectLst/>
                        </a:rPr>
                        <a:t>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England</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874076833"/>
                  </a:ext>
                </a:extLst>
              </a:tr>
              <a:tr h="136652">
                <a:tc>
                  <a:txBody>
                    <a:bodyPr/>
                    <a:lstStyle/>
                    <a:p>
                      <a:pPr marL="0" marR="0" algn="ctr">
                        <a:lnSpc>
                          <a:spcPct val="115000"/>
                        </a:lnSpc>
                        <a:spcBef>
                          <a:spcPts val="0"/>
                        </a:spcBef>
                        <a:spcAft>
                          <a:spcPts val="0"/>
                        </a:spcAft>
                      </a:pPr>
                      <a:r>
                        <a:rPr lang="en-GB" sz="800">
                          <a:effectLst/>
                        </a:rPr>
                        <a:t>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687580495"/>
                  </a:ext>
                </a:extLst>
              </a:tr>
              <a:tr h="136652">
                <a:tc>
                  <a:txBody>
                    <a:bodyPr/>
                    <a:lstStyle/>
                    <a:p>
                      <a:pPr marL="0" marR="0" algn="ctr">
                        <a:lnSpc>
                          <a:spcPct val="115000"/>
                        </a:lnSpc>
                        <a:spcBef>
                          <a:spcPts val="0"/>
                        </a:spcBef>
                        <a:spcAft>
                          <a:spcPts val="0"/>
                        </a:spcAft>
                      </a:pPr>
                      <a:r>
                        <a:rPr lang="en-GB" sz="800">
                          <a:effectLst/>
                        </a:rPr>
                        <a:t>10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010396877"/>
                  </a:ext>
                </a:extLst>
              </a:tr>
              <a:tr h="116141">
                <a:tc>
                  <a:txBody>
                    <a:bodyPr/>
                    <a:lstStyle/>
                    <a:p>
                      <a:pPr marL="0" marR="0" algn="ctr">
                        <a:lnSpc>
                          <a:spcPct val="115000"/>
                        </a:lnSpc>
                        <a:spcBef>
                          <a:spcPts val="0"/>
                        </a:spcBef>
                        <a:spcAft>
                          <a:spcPts val="0"/>
                        </a:spcAft>
                      </a:pPr>
                      <a:r>
                        <a:rPr lang="en-GB" sz="800">
                          <a:effectLst/>
                        </a:rPr>
                        <a:t>11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49951201"/>
                  </a:ext>
                </a:extLst>
              </a:tr>
              <a:tr h="136652">
                <a:tc>
                  <a:txBody>
                    <a:bodyPr/>
                    <a:lstStyle/>
                    <a:p>
                      <a:pPr marL="0" marR="0" algn="ctr">
                        <a:lnSpc>
                          <a:spcPct val="115000"/>
                        </a:lnSpc>
                        <a:spcBef>
                          <a:spcPts val="0"/>
                        </a:spcBef>
                        <a:spcAft>
                          <a:spcPts val="0"/>
                        </a:spcAft>
                      </a:pPr>
                      <a:r>
                        <a:rPr lang="en-GB" sz="800">
                          <a:effectLst/>
                        </a:rPr>
                        <a:t>12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93307383"/>
                  </a:ext>
                </a:extLst>
              </a:tr>
              <a:tr h="136652">
                <a:tc>
                  <a:txBody>
                    <a:bodyPr/>
                    <a:lstStyle/>
                    <a:p>
                      <a:pPr marL="0" marR="0" algn="ctr">
                        <a:lnSpc>
                          <a:spcPct val="115000"/>
                        </a:lnSpc>
                        <a:spcBef>
                          <a:spcPts val="0"/>
                        </a:spcBef>
                        <a:spcAft>
                          <a:spcPts val="0"/>
                        </a:spcAft>
                      </a:pPr>
                      <a:r>
                        <a:rPr lang="en-GB" sz="800">
                          <a:effectLst/>
                        </a:rPr>
                        <a:t>13</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Indian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N/a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796624765"/>
                  </a:ext>
                </a:extLst>
              </a:tr>
              <a:tr h="136652">
                <a:tc>
                  <a:txBody>
                    <a:bodyPr/>
                    <a:lstStyle/>
                    <a:p>
                      <a:pPr marL="0" marR="0" algn="ctr">
                        <a:lnSpc>
                          <a:spcPct val="115000"/>
                        </a:lnSpc>
                        <a:spcBef>
                          <a:spcPts val="0"/>
                        </a:spcBef>
                        <a:spcAft>
                          <a:spcPts val="0"/>
                        </a:spcAft>
                      </a:pPr>
                      <a:r>
                        <a:rPr lang="en-GB" sz="800">
                          <a:effectLst/>
                        </a:rPr>
                        <a:t>14</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BI</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856861658"/>
                  </a:ext>
                </a:extLst>
              </a:tr>
              <a:tr h="136652">
                <a:tc>
                  <a:txBody>
                    <a:bodyPr/>
                    <a:lstStyle/>
                    <a:p>
                      <a:pPr marL="0" marR="0" algn="ctr">
                        <a:lnSpc>
                          <a:spcPct val="115000"/>
                        </a:lnSpc>
                        <a:spcBef>
                          <a:spcPts val="0"/>
                        </a:spcBef>
                        <a:spcAft>
                          <a:spcPts val="0"/>
                        </a:spcAft>
                      </a:pPr>
                      <a:r>
                        <a:rPr lang="en-GB" sz="800">
                          <a:effectLst/>
                        </a:rPr>
                        <a:t>15</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452223308"/>
                  </a:ext>
                </a:extLst>
              </a:tr>
              <a:tr h="136652">
                <a:tc>
                  <a:txBody>
                    <a:bodyPr/>
                    <a:lstStyle/>
                    <a:p>
                      <a:pPr marL="0" marR="0" algn="ctr">
                        <a:lnSpc>
                          <a:spcPct val="115000"/>
                        </a:lnSpc>
                        <a:spcBef>
                          <a:spcPts val="0"/>
                        </a:spcBef>
                        <a:spcAft>
                          <a:spcPts val="0"/>
                        </a:spcAft>
                      </a:pPr>
                      <a:r>
                        <a:rPr lang="en-GB" sz="800">
                          <a:effectLst/>
                        </a:rPr>
                        <a:t>16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683690681"/>
                  </a:ext>
                </a:extLst>
              </a:tr>
              <a:tr h="136652">
                <a:tc>
                  <a:txBody>
                    <a:bodyPr/>
                    <a:lstStyle/>
                    <a:p>
                      <a:pPr marL="0" marR="0" algn="ctr">
                        <a:lnSpc>
                          <a:spcPct val="115000"/>
                        </a:lnSpc>
                        <a:spcBef>
                          <a:spcPts val="0"/>
                        </a:spcBef>
                        <a:spcAft>
                          <a:spcPts val="0"/>
                        </a:spcAft>
                      </a:pPr>
                      <a:r>
                        <a:rPr lang="en-GB" sz="800">
                          <a:effectLst/>
                        </a:rPr>
                        <a:t>17</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520190762"/>
                  </a:ext>
                </a:extLst>
              </a:tr>
              <a:tr h="136652">
                <a:tc>
                  <a:txBody>
                    <a:bodyPr/>
                    <a:lstStyle/>
                    <a:p>
                      <a:pPr marL="0" marR="0" algn="ctr">
                        <a:lnSpc>
                          <a:spcPct val="115000"/>
                        </a:lnSpc>
                        <a:spcBef>
                          <a:spcPts val="0"/>
                        </a:spcBef>
                        <a:spcAft>
                          <a:spcPts val="0"/>
                        </a:spcAft>
                      </a:pPr>
                      <a:r>
                        <a:rPr lang="en-GB" sz="800">
                          <a:effectLst/>
                        </a:rPr>
                        <a:t>18</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40730303"/>
                  </a:ext>
                </a:extLst>
              </a:tr>
              <a:tr h="136652">
                <a:tc>
                  <a:txBody>
                    <a:bodyPr/>
                    <a:lstStyle/>
                    <a:p>
                      <a:pPr marL="0" marR="0" algn="ctr">
                        <a:lnSpc>
                          <a:spcPct val="115000"/>
                        </a:lnSpc>
                        <a:spcBef>
                          <a:spcPts val="0"/>
                        </a:spcBef>
                        <a:spcAft>
                          <a:spcPts val="0"/>
                        </a:spcAft>
                      </a:pPr>
                      <a:r>
                        <a:rPr lang="en-GB" sz="800">
                          <a:effectLst/>
                        </a:rPr>
                        <a:t>19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Canada</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WH</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Us</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3052051020"/>
                  </a:ext>
                </a:extLst>
              </a:tr>
              <a:tr h="136652">
                <a:tc>
                  <a:txBody>
                    <a:bodyPr/>
                    <a:lstStyle/>
                    <a:p>
                      <a:pPr marL="0" marR="0" algn="ctr">
                        <a:lnSpc>
                          <a:spcPct val="115000"/>
                        </a:lnSpc>
                        <a:spcBef>
                          <a:spcPts val="0"/>
                        </a:spcBef>
                        <a:spcAft>
                          <a:spcPts val="0"/>
                        </a:spcAft>
                      </a:pPr>
                      <a:r>
                        <a:rPr lang="en-GB" sz="800">
                          <a:effectLst/>
                        </a:rPr>
                        <a:t>20</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BI</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Ireland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England</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478740569"/>
                  </a:ext>
                </a:extLst>
              </a:tr>
              <a:tr h="136652">
                <a:tc>
                  <a:txBody>
                    <a:bodyPr/>
                    <a:lstStyle/>
                    <a:p>
                      <a:pPr marL="0" marR="0" algn="ctr">
                        <a:lnSpc>
                          <a:spcPct val="115000"/>
                        </a:lnSpc>
                        <a:spcBef>
                          <a:spcPts val="0"/>
                        </a:spcBef>
                        <a:spcAft>
                          <a:spcPts val="0"/>
                        </a:spcAft>
                      </a:pPr>
                      <a:r>
                        <a:rPr lang="en-GB" sz="800">
                          <a:effectLst/>
                        </a:rPr>
                        <a:t>21</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BI</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Scotland</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highlight>
                            <a:srgbClr val="FFFF00"/>
                          </a:highlight>
                        </a:rPr>
                        <a:t>NN</a:t>
                      </a:r>
                      <a:endParaRPr lang="en-GB" sz="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24065654"/>
                  </a:ext>
                </a:extLst>
              </a:tr>
              <a:tr h="136652">
                <a:tc>
                  <a:txBody>
                    <a:bodyPr/>
                    <a:lstStyle/>
                    <a:p>
                      <a:pPr marL="0" marR="0" algn="ctr">
                        <a:lnSpc>
                          <a:spcPct val="115000"/>
                        </a:lnSpc>
                        <a:spcBef>
                          <a:spcPts val="0"/>
                        </a:spcBef>
                        <a:spcAft>
                          <a:spcPts val="0"/>
                        </a:spcAft>
                      </a:pPr>
                      <a:r>
                        <a:rPr lang="en-GB" sz="800">
                          <a:effectLst/>
                        </a:rPr>
                        <a:t>22</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SH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Australian</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N</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WH</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 </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984393809"/>
                  </a:ext>
                </a:extLst>
              </a:tr>
              <a:tr h="136652">
                <a:tc gridSpan="4">
                  <a:txBody>
                    <a:bodyPr/>
                    <a:lstStyle/>
                    <a:p>
                      <a:pPr marL="0" marR="0" algn="ctr">
                        <a:lnSpc>
                          <a:spcPct val="115000"/>
                        </a:lnSpc>
                        <a:spcBef>
                          <a:spcPts val="0"/>
                        </a:spcBef>
                        <a:spcAft>
                          <a:spcPts val="0"/>
                        </a:spcAft>
                      </a:pPr>
                      <a:r>
                        <a:rPr lang="en-GB" sz="800" dirty="0">
                          <a:effectLst/>
                        </a:rPr>
                        <a:t>Total</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algn="ctr">
                        <a:lnSpc>
                          <a:spcPct val="115000"/>
                        </a:lnSpc>
                        <a:spcBef>
                          <a:spcPts val="0"/>
                        </a:spcBef>
                        <a:spcAft>
                          <a:spcPts val="0"/>
                        </a:spcAft>
                      </a:pPr>
                      <a:r>
                        <a:rPr lang="en-GB" sz="800">
                          <a:effectLst/>
                        </a:rPr>
                        <a:t>86%</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a:effectLst/>
                        </a:rPr>
                        <a:t>89%</a:t>
                      </a:r>
                      <a:endParaRPr lang="en-GB" sz="80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tc>
                  <a:txBody>
                    <a:bodyPr/>
                    <a:lstStyle/>
                    <a:p>
                      <a:pPr marL="0" marR="0" algn="ctr">
                        <a:lnSpc>
                          <a:spcPct val="115000"/>
                        </a:lnSpc>
                        <a:spcBef>
                          <a:spcPts val="0"/>
                        </a:spcBef>
                        <a:spcAft>
                          <a:spcPts val="0"/>
                        </a:spcAft>
                      </a:pPr>
                      <a:r>
                        <a:rPr lang="en-GB" sz="800" dirty="0">
                          <a:effectLst/>
                        </a:rPr>
                        <a:t>59%</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51948" marR="51948" marT="0" marB="0"/>
                </a:tc>
                <a:extLst>
                  <a:ext uri="{0D108BD9-81ED-4DB2-BD59-A6C34878D82A}">
                    <a16:rowId xmlns:a16="http://schemas.microsoft.com/office/drawing/2014/main" val="196366787"/>
                  </a:ext>
                </a:extLst>
              </a:tr>
            </a:tbl>
          </a:graphicData>
        </a:graphic>
      </p:graphicFrame>
      <p:sp>
        <p:nvSpPr>
          <p:cNvPr id="9" name="Rectangle 8">
            <a:extLst>
              <a:ext uri="{FF2B5EF4-FFF2-40B4-BE49-F238E27FC236}">
                <a16:creationId xmlns:a16="http://schemas.microsoft.com/office/drawing/2014/main" id="{0AE967ED-4682-4C07-AC49-DAB71F6A3990}"/>
              </a:ext>
            </a:extLst>
          </p:cNvPr>
          <p:cNvSpPr/>
          <p:nvPr/>
        </p:nvSpPr>
        <p:spPr>
          <a:xfrm>
            <a:off x="5896186" y="1155800"/>
            <a:ext cx="1566454" cy="307777"/>
          </a:xfrm>
          <a:prstGeom prst="rect">
            <a:avLst/>
          </a:prstGeom>
        </p:spPr>
        <p:txBody>
          <a:bodyPr wrap="none">
            <a:spAutoFit/>
          </a:bodyPr>
          <a:lstStyle/>
          <a:p>
            <a:pPr lvl="0" algn="ctr"/>
            <a:r>
              <a:rPr lang="en-GB" b="1" i="1" dirty="0">
                <a:solidFill>
                  <a:schemeClr val="bg2"/>
                </a:solidFill>
              </a:rPr>
              <a:t>“Train, </a:t>
            </a:r>
            <a:r>
              <a:rPr lang="en-GB" b="1" i="1" dirty="0" err="1">
                <a:solidFill>
                  <a:schemeClr val="bg2"/>
                </a:solidFill>
              </a:rPr>
              <a:t>val</a:t>
            </a:r>
            <a:r>
              <a:rPr lang="en-GB" b="1" i="1" dirty="0">
                <a:solidFill>
                  <a:schemeClr val="bg2"/>
                </a:solidFill>
              </a:rPr>
              <a:t>, test”</a:t>
            </a:r>
          </a:p>
        </p:txBody>
      </p:sp>
      <p:pic>
        <p:nvPicPr>
          <p:cNvPr id="10" name="Picture 9" descr="A screenshot of a cell phone&#10;&#10;Description automatically generated">
            <a:extLst>
              <a:ext uri="{FF2B5EF4-FFF2-40B4-BE49-F238E27FC236}">
                <a16:creationId xmlns:a16="http://schemas.microsoft.com/office/drawing/2014/main" id="{2C3C3314-5E56-4055-8519-44C60C671C9F}"/>
              </a:ext>
            </a:extLst>
          </p:cNvPr>
          <p:cNvPicPr>
            <a:picLocks noChangeAspect="1"/>
          </p:cNvPicPr>
          <p:nvPr/>
        </p:nvPicPr>
        <p:blipFill>
          <a:blip r:embed="rId3"/>
          <a:stretch>
            <a:fillRect/>
          </a:stretch>
        </p:blipFill>
        <p:spPr>
          <a:xfrm>
            <a:off x="0" y="761250"/>
            <a:ext cx="4608737" cy="4121727"/>
          </a:xfrm>
          <a:prstGeom prst="rect">
            <a:avLst/>
          </a:prstGeom>
        </p:spPr>
      </p:pic>
    </p:spTree>
    <p:extLst>
      <p:ext uri="{BB962C8B-B14F-4D97-AF65-F5344CB8AC3E}">
        <p14:creationId xmlns:p14="http://schemas.microsoft.com/office/powerpoint/2010/main" val="16780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Stage 3</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5198690" cy="3797444"/>
          </a:xfrm>
        </p:spPr>
        <p:txBody>
          <a:bodyPr/>
          <a:lstStyle/>
          <a:p>
            <a:r>
              <a:rPr lang="en-GB" sz="1400" dirty="0"/>
              <a:t>Results on the “</a:t>
            </a:r>
            <a:r>
              <a:rPr lang="en-GB" sz="1400" i="1" dirty="0"/>
              <a:t>YouTube</a:t>
            </a:r>
            <a:r>
              <a:rPr lang="en-GB" sz="1400" dirty="0"/>
              <a:t>” dataset performed on the ensemble classifiers, we managed to arrive at more </a:t>
            </a:r>
            <a:r>
              <a:rPr lang="en-GB" sz="1400" b="1" dirty="0"/>
              <a:t>concrete conclusions</a:t>
            </a:r>
          </a:p>
          <a:p>
            <a:endParaRPr lang="en-GB" sz="1400" dirty="0"/>
          </a:p>
          <a:p>
            <a:r>
              <a:rPr lang="en-GB" sz="1400" b="1" dirty="0"/>
              <a:t>Discrepancy in the accuracy </a:t>
            </a:r>
            <a:r>
              <a:rPr lang="en-GB" sz="1400" dirty="0"/>
              <a:t>achieved between the files provided on the benchmark dataset.</a:t>
            </a:r>
          </a:p>
          <a:p>
            <a:endParaRPr lang="en-GB" sz="1400" dirty="0"/>
          </a:p>
          <a:p>
            <a:r>
              <a:rPr lang="en-GB" sz="1400" dirty="0"/>
              <a:t>On real unseen data, the ensemble classifiers trained on “</a:t>
            </a:r>
            <a:r>
              <a:rPr lang="en-GB" sz="1400" i="1" dirty="0"/>
              <a:t>train, </a:t>
            </a:r>
            <a:r>
              <a:rPr lang="en-GB" sz="1400" i="1" dirty="0" err="1"/>
              <a:t>val</a:t>
            </a:r>
            <a:r>
              <a:rPr lang="en-GB" sz="1400" i="1" dirty="0"/>
              <a:t>, test</a:t>
            </a:r>
            <a:r>
              <a:rPr lang="en-GB" sz="1400" dirty="0"/>
              <a:t>” performed </a:t>
            </a:r>
            <a:r>
              <a:rPr lang="en-GB" sz="1400" b="1" dirty="0"/>
              <a:t>slightly better </a:t>
            </a:r>
            <a:r>
              <a:rPr lang="en-GB" sz="1400" dirty="0"/>
              <a:t>although trained with much lesser data.</a:t>
            </a:r>
          </a:p>
          <a:p>
            <a:endParaRPr lang="en-GB" sz="1400" dirty="0"/>
          </a:p>
          <a:p>
            <a:r>
              <a:rPr lang="en-GB" sz="1400" dirty="0"/>
              <a:t>Therefore, these tests emphasise the importance of </a:t>
            </a:r>
            <a:r>
              <a:rPr lang="en-GB" sz="1400" b="1" dirty="0"/>
              <a:t>testing</a:t>
            </a:r>
            <a:r>
              <a:rPr lang="en-GB" sz="1400" dirty="0"/>
              <a:t> the accuracy of the models </a:t>
            </a:r>
            <a:r>
              <a:rPr lang="en-GB" sz="1400" b="1" dirty="0"/>
              <a:t>on real unseen data </a:t>
            </a:r>
            <a:r>
              <a:rPr lang="en-GB" sz="1400" dirty="0"/>
              <a:t>rather than relying only on the benchmark dataset as pointed out in </a:t>
            </a:r>
            <a:r>
              <a:rPr lang="en-US" sz="1400" b="1" dirty="0"/>
              <a:t>(Bock &amp; Shamir, 2015)</a:t>
            </a:r>
            <a:r>
              <a:rPr lang="en-GB" sz="1400" dirty="0"/>
              <a:t>.</a:t>
            </a:r>
          </a:p>
          <a:p>
            <a:endParaRPr lang="en-US" sz="1400" dirty="0"/>
          </a:p>
          <a:p>
            <a:pPr marL="596900" lvl="1" indent="0">
              <a:spcBef>
                <a:spcPts val="0"/>
              </a:spcBef>
              <a:buNone/>
            </a:pPr>
            <a:endParaRPr lang="en-US" sz="1100" dirty="0"/>
          </a:p>
          <a:p>
            <a:endParaRPr lang="en-US" sz="1500" dirty="0"/>
          </a:p>
          <a:p>
            <a:endParaRPr lang="en-US" sz="1500" dirty="0"/>
          </a:p>
          <a:p>
            <a:pPr lvl="1">
              <a:spcBef>
                <a:spcPts val="0"/>
              </a:spcBef>
            </a:pPr>
            <a:endParaRPr lang="en-US" sz="1100" dirty="0"/>
          </a:p>
          <a:p>
            <a:pPr marL="596900" lvl="1" indent="0">
              <a:spcBef>
                <a:spcPts val="0"/>
              </a:spcBef>
              <a:buNone/>
            </a:pPr>
            <a:endParaRPr lang="en-US" sz="1100" dirty="0"/>
          </a:p>
          <a:p>
            <a:endParaRPr lang="en-US" sz="1100" dirty="0"/>
          </a:p>
        </p:txBody>
      </p:sp>
      <p:graphicFrame>
        <p:nvGraphicFramePr>
          <p:cNvPr id="2" name="Table 1">
            <a:extLst>
              <a:ext uri="{FF2B5EF4-FFF2-40B4-BE49-F238E27FC236}">
                <a16:creationId xmlns:a16="http://schemas.microsoft.com/office/drawing/2014/main" id="{64EF3E6D-6D63-4576-9EA4-13B35D97CA42}"/>
              </a:ext>
            </a:extLst>
          </p:cNvPr>
          <p:cNvGraphicFramePr>
            <a:graphicFrameLocks noGrp="1"/>
          </p:cNvGraphicFramePr>
          <p:nvPr>
            <p:extLst>
              <p:ext uri="{D42A27DB-BD31-4B8C-83A1-F6EECF244321}">
                <p14:modId xmlns:p14="http://schemas.microsoft.com/office/powerpoint/2010/main" val="2238286513"/>
              </p:ext>
            </p:extLst>
          </p:nvPr>
        </p:nvGraphicFramePr>
        <p:xfrm>
          <a:off x="5792311" y="1448004"/>
          <a:ext cx="3002915" cy="1636018"/>
        </p:xfrm>
        <a:graphic>
          <a:graphicData uri="http://schemas.openxmlformats.org/drawingml/2006/table">
            <a:tbl>
              <a:tblPr firstRow="1" firstCol="1" bandRow="1">
                <a:tableStyleId>{D7AC3CCA-C797-4891-BE02-D94E43425B78}</a:tableStyleId>
              </a:tblPr>
              <a:tblGrid>
                <a:gridCol w="774065">
                  <a:extLst>
                    <a:ext uri="{9D8B030D-6E8A-4147-A177-3AD203B41FA5}">
                      <a16:colId xmlns:a16="http://schemas.microsoft.com/office/drawing/2014/main" val="341528766"/>
                    </a:ext>
                  </a:extLst>
                </a:gridCol>
                <a:gridCol w="1114425">
                  <a:extLst>
                    <a:ext uri="{9D8B030D-6E8A-4147-A177-3AD203B41FA5}">
                      <a16:colId xmlns:a16="http://schemas.microsoft.com/office/drawing/2014/main" val="1940602224"/>
                    </a:ext>
                  </a:extLst>
                </a:gridCol>
                <a:gridCol w="1114425">
                  <a:extLst>
                    <a:ext uri="{9D8B030D-6E8A-4147-A177-3AD203B41FA5}">
                      <a16:colId xmlns:a16="http://schemas.microsoft.com/office/drawing/2014/main" val="3353782833"/>
                    </a:ext>
                  </a:extLst>
                </a:gridCol>
              </a:tblGrid>
              <a:tr h="156210">
                <a:tc>
                  <a:txBody>
                    <a:bodyPr/>
                    <a:lstStyle/>
                    <a:p>
                      <a:pPr marL="0" marR="0">
                        <a:lnSpc>
                          <a:spcPct val="115000"/>
                        </a:lnSpc>
                        <a:spcBef>
                          <a:spcPts val="0"/>
                        </a:spcBef>
                        <a:spcAft>
                          <a:spcPts val="0"/>
                        </a:spcAft>
                      </a:pPr>
                      <a:r>
                        <a:rPr lang="en-GB" sz="1100" dirty="0">
                          <a:effectLst/>
                        </a:rPr>
                        <a:t>Model</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Validated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Train, Val &amp; Test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676209"/>
                  </a:ext>
                </a:extLst>
              </a:tr>
              <a:tr h="156210">
                <a:tc>
                  <a:txBody>
                    <a:bodyPr/>
                    <a:lstStyle/>
                    <a:p>
                      <a:pPr marL="0" marR="0">
                        <a:lnSpc>
                          <a:spcPct val="115000"/>
                        </a:lnSpc>
                        <a:spcBef>
                          <a:spcPts val="0"/>
                        </a:spcBef>
                        <a:spcAft>
                          <a:spcPts val="0"/>
                        </a:spcAft>
                      </a:pPr>
                      <a:r>
                        <a:rPr lang="en-GB" sz="1100">
                          <a:effectLst/>
                        </a:rPr>
                        <a:t>Level-1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78%</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63%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5353686"/>
                  </a:ext>
                </a:extLst>
              </a:tr>
              <a:tr h="161290">
                <a:tc>
                  <a:txBody>
                    <a:bodyPr/>
                    <a:lstStyle/>
                    <a:p>
                      <a:pPr marL="0" marR="0">
                        <a:lnSpc>
                          <a:spcPct val="115000"/>
                        </a:lnSpc>
                        <a:spcBef>
                          <a:spcPts val="0"/>
                        </a:spcBef>
                        <a:spcAft>
                          <a:spcPts val="0"/>
                        </a:spcAft>
                      </a:pPr>
                      <a:r>
                        <a:rPr lang="en-GB" sz="1100">
                          <a:effectLst/>
                        </a:rPr>
                        <a:t>Level-2a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62%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36%</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50975793"/>
                  </a:ext>
                </a:extLst>
              </a:tr>
              <a:tr h="156210">
                <a:tc>
                  <a:txBody>
                    <a:bodyPr/>
                    <a:lstStyle/>
                    <a:p>
                      <a:pPr marL="0" marR="0">
                        <a:lnSpc>
                          <a:spcPct val="115000"/>
                        </a:lnSpc>
                        <a:spcBef>
                          <a:spcPts val="0"/>
                        </a:spcBef>
                        <a:spcAft>
                          <a:spcPts val="0"/>
                        </a:spcAft>
                      </a:pPr>
                      <a:r>
                        <a:rPr lang="en-GB" sz="1100">
                          <a:effectLst/>
                        </a:rPr>
                        <a:t>Level-2b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75%</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48%</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8192180"/>
                  </a:ext>
                </a:extLst>
              </a:tr>
              <a:tr h="156210">
                <a:tc>
                  <a:txBody>
                    <a:bodyPr/>
                    <a:lstStyle/>
                    <a:p>
                      <a:pPr marL="0" marR="0">
                        <a:lnSpc>
                          <a:spcPct val="115000"/>
                        </a:lnSpc>
                        <a:spcBef>
                          <a:spcPts val="0"/>
                        </a:spcBef>
                        <a:spcAft>
                          <a:spcPts val="0"/>
                        </a:spcAft>
                      </a:pPr>
                      <a:r>
                        <a:rPr lang="en-GB" sz="1100">
                          <a:effectLst/>
                        </a:rPr>
                        <a:t>Level-3a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53%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5067674"/>
                  </a:ext>
                </a:extLst>
              </a:tr>
              <a:tr h="156210">
                <a:tc>
                  <a:txBody>
                    <a:bodyPr/>
                    <a:lstStyle/>
                    <a:p>
                      <a:pPr marL="0" marR="0">
                        <a:lnSpc>
                          <a:spcPct val="115000"/>
                        </a:lnSpc>
                        <a:spcBef>
                          <a:spcPts val="0"/>
                        </a:spcBef>
                        <a:spcAft>
                          <a:spcPts val="0"/>
                        </a:spcAft>
                      </a:pPr>
                      <a:r>
                        <a:rPr lang="en-GB" sz="1100">
                          <a:effectLst/>
                        </a:rPr>
                        <a:t>Level-3b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75%</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38%</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30166021"/>
                  </a:ext>
                </a:extLst>
              </a:tr>
              <a:tr h="161290">
                <a:tc>
                  <a:txBody>
                    <a:bodyPr/>
                    <a:lstStyle/>
                    <a:p>
                      <a:pPr marL="0" marR="0">
                        <a:lnSpc>
                          <a:spcPct val="115000"/>
                        </a:lnSpc>
                        <a:spcBef>
                          <a:spcPts val="0"/>
                        </a:spcBef>
                        <a:spcAft>
                          <a:spcPts val="0"/>
                        </a:spcAft>
                      </a:pPr>
                      <a:r>
                        <a:rPr lang="en-GB" sz="1100">
                          <a:effectLst/>
                        </a:rPr>
                        <a:t>Level-3c</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59%</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a:effectLst/>
                        </a:rPr>
                        <a:t>25%</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833907"/>
                  </a:ext>
                </a:extLst>
              </a:tr>
              <a:tr h="156210">
                <a:tc>
                  <a:txBody>
                    <a:bodyPr/>
                    <a:lstStyle/>
                    <a:p>
                      <a:pPr marL="0" marR="0">
                        <a:lnSpc>
                          <a:spcPct val="115000"/>
                        </a:lnSpc>
                        <a:spcBef>
                          <a:spcPts val="0"/>
                        </a:spcBef>
                        <a:spcAft>
                          <a:spcPts val="0"/>
                        </a:spcAft>
                      </a:pPr>
                      <a:r>
                        <a:rPr lang="en-GB" sz="1100" dirty="0">
                          <a:effectLst/>
                        </a:rPr>
                        <a:t>Level-3d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74%</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dirty="0">
                          <a:effectLst/>
                        </a:rPr>
                        <a:t>36%</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0540599"/>
                  </a:ext>
                </a:extLst>
              </a:tr>
            </a:tbl>
          </a:graphicData>
        </a:graphic>
      </p:graphicFrame>
      <p:graphicFrame>
        <p:nvGraphicFramePr>
          <p:cNvPr id="6" name="Table 5">
            <a:extLst>
              <a:ext uri="{FF2B5EF4-FFF2-40B4-BE49-F238E27FC236}">
                <a16:creationId xmlns:a16="http://schemas.microsoft.com/office/drawing/2014/main" id="{206075F4-B874-46CF-B3F1-A2374FCCFE7B}"/>
              </a:ext>
            </a:extLst>
          </p:cNvPr>
          <p:cNvGraphicFramePr>
            <a:graphicFrameLocks noGrp="1"/>
          </p:cNvGraphicFramePr>
          <p:nvPr>
            <p:extLst>
              <p:ext uri="{D42A27DB-BD31-4B8C-83A1-F6EECF244321}">
                <p14:modId xmlns:p14="http://schemas.microsoft.com/office/powerpoint/2010/main" val="3466018344"/>
              </p:ext>
            </p:extLst>
          </p:nvPr>
        </p:nvGraphicFramePr>
        <p:xfrm>
          <a:off x="5743575" y="3710343"/>
          <a:ext cx="3139168" cy="733998"/>
        </p:xfrm>
        <a:graphic>
          <a:graphicData uri="http://schemas.openxmlformats.org/drawingml/2006/table">
            <a:tbl>
              <a:tblPr firstRow="1" firstCol="1" bandRow="1">
                <a:tableStyleId>{D7AC3CCA-C797-4891-BE02-D94E43425B78}</a:tableStyleId>
              </a:tblPr>
              <a:tblGrid>
                <a:gridCol w="917110">
                  <a:extLst>
                    <a:ext uri="{9D8B030D-6E8A-4147-A177-3AD203B41FA5}">
                      <a16:colId xmlns:a16="http://schemas.microsoft.com/office/drawing/2014/main" val="341528766"/>
                    </a:ext>
                  </a:extLst>
                </a:gridCol>
                <a:gridCol w="645114">
                  <a:extLst>
                    <a:ext uri="{9D8B030D-6E8A-4147-A177-3AD203B41FA5}">
                      <a16:colId xmlns:a16="http://schemas.microsoft.com/office/drawing/2014/main" val="1940602224"/>
                    </a:ext>
                  </a:extLst>
                </a:gridCol>
                <a:gridCol w="723091">
                  <a:extLst>
                    <a:ext uri="{9D8B030D-6E8A-4147-A177-3AD203B41FA5}">
                      <a16:colId xmlns:a16="http://schemas.microsoft.com/office/drawing/2014/main" val="3353782833"/>
                    </a:ext>
                  </a:extLst>
                </a:gridCol>
                <a:gridCol w="853853">
                  <a:extLst>
                    <a:ext uri="{9D8B030D-6E8A-4147-A177-3AD203B41FA5}">
                      <a16:colId xmlns:a16="http://schemas.microsoft.com/office/drawing/2014/main" val="3672606158"/>
                    </a:ext>
                  </a:extLst>
                </a:gridCol>
              </a:tblGrid>
              <a:tr h="148436">
                <a:tc>
                  <a:txBody>
                    <a:bodyPr/>
                    <a:lstStyle/>
                    <a:p>
                      <a:pPr marL="0" marR="0">
                        <a:lnSpc>
                          <a:spcPct val="115000"/>
                        </a:lnSpc>
                        <a:spcBef>
                          <a:spcPts val="0"/>
                        </a:spcBef>
                        <a:spcAft>
                          <a:spcPts val="0"/>
                        </a:spcAft>
                      </a:pPr>
                      <a:r>
                        <a:rPr lang="en-GB" sz="1100" dirty="0">
                          <a:effectLst/>
                        </a:rPr>
                        <a:t>Model</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b="1" dirty="0">
                          <a:effectLst/>
                        </a:rPr>
                        <a:t>Level 1</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GB" sz="1100" b="1" dirty="0">
                          <a:effectLst/>
                        </a:rPr>
                        <a:t>Level 2</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US" sz="1100" b="1" i="0" u="none" strike="noStrike" cap="none" dirty="0">
                          <a:solidFill>
                            <a:schemeClr val="dk1"/>
                          </a:solidFill>
                          <a:effectLst/>
                          <a:latin typeface="+mn-lt"/>
                          <a:ea typeface="+mn-ea"/>
                          <a:cs typeface="+mn-cs"/>
                          <a:sym typeface="Arial"/>
                        </a:rPr>
                        <a:t>Level 3</a:t>
                      </a:r>
                      <a:endParaRPr lang="en-GB" sz="1100" b="1" i="0" u="none" strike="noStrike" cap="none" dirty="0">
                        <a:solidFill>
                          <a:schemeClr val="dk1"/>
                        </a:solidFill>
                        <a:effectLst/>
                        <a:latin typeface="+mn-lt"/>
                        <a:ea typeface="+mn-ea"/>
                        <a:cs typeface="+mn-cs"/>
                        <a:sym typeface="Arial"/>
                      </a:endParaRPr>
                    </a:p>
                  </a:txBody>
                  <a:tcPr marL="68580" marR="68580" marT="0" marB="0"/>
                </a:tc>
                <a:extLst>
                  <a:ext uri="{0D108BD9-81ED-4DB2-BD59-A6C34878D82A}">
                    <a16:rowId xmlns:a16="http://schemas.microsoft.com/office/drawing/2014/main" val="200676209"/>
                  </a:ext>
                </a:extLst>
              </a:tr>
              <a:tr h="148436">
                <a:tc>
                  <a:txBody>
                    <a:bodyPr/>
                    <a:lstStyle/>
                    <a:p>
                      <a:pPr marL="0" marR="0">
                        <a:lnSpc>
                          <a:spcPct val="115000"/>
                        </a:lnSpc>
                        <a:spcBef>
                          <a:spcPts val="0"/>
                        </a:spcBef>
                        <a:spcAft>
                          <a:spcPts val="0"/>
                        </a:spcAft>
                      </a:pPr>
                      <a:r>
                        <a:rPr lang="en-GB" sz="1100" dirty="0">
                          <a:effectLst/>
                        </a:rPr>
                        <a:t>Validated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GB" sz="1100" b="0" i="0" u="none" strike="noStrike" cap="none" dirty="0">
                          <a:solidFill>
                            <a:schemeClr val="dk1"/>
                          </a:solidFill>
                          <a:effectLst/>
                          <a:latin typeface="+mn-lt"/>
                          <a:ea typeface="+mn-ea"/>
                          <a:cs typeface="+mn-cs"/>
                          <a:sym typeface="Arial"/>
                        </a:rPr>
                        <a:t>82%</a:t>
                      </a: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GB" sz="1100" b="0" i="0" u="none" strike="noStrike" cap="none" dirty="0">
                          <a:solidFill>
                            <a:schemeClr val="dk1"/>
                          </a:solidFill>
                          <a:effectLst/>
                          <a:latin typeface="+mn-lt"/>
                          <a:ea typeface="+mn-ea"/>
                          <a:cs typeface="+mn-cs"/>
                          <a:sym typeface="Arial"/>
                        </a:rPr>
                        <a:t>83%</a:t>
                      </a: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47%</a:t>
                      </a:r>
                      <a:endParaRPr lang="en-GB" sz="1100" b="0" i="0" u="none" strike="noStrike" cap="none" dirty="0">
                        <a:solidFill>
                          <a:schemeClr val="dk1"/>
                        </a:solidFill>
                        <a:effectLst/>
                        <a:latin typeface="+mn-lt"/>
                        <a:ea typeface="+mn-ea"/>
                        <a:cs typeface="+mn-cs"/>
                        <a:sym typeface="Arial"/>
                      </a:endParaRPr>
                    </a:p>
                  </a:txBody>
                  <a:tcPr marL="68580" marR="68580" marT="0" marB="0"/>
                </a:tc>
                <a:extLst>
                  <a:ext uri="{0D108BD9-81ED-4DB2-BD59-A6C34878D82A}">
                    <a16:rowId xmlns:a16="http://schemas.microsoft.com/office/drawing/2014/main" val="4095353686"/>
                  </a:ext>
                </a:extLst>
              </a:tr>
              <a:tr h="307059">
                <a:tc>
                  <a:txBody>
                    <a:bodyPr/>
                    <a:lstStyle/>
                    <a:p>
                      <a:pPr marL="0" marR="0">
                        <a:lnSpc>
                          <a:spcPct val="115000"/>
                        </a:lnSpc>
                        <a:spcBef>
                          <a:spcPts val="0"/>
                        </a:spcBef>
                        <a:spcAft>
                          <a:spcPts val="0"/>
                        </a:spcAft>
                      </a:pPr>
                      <a:r>
                        <a:rPr lang="en-GB" sz="1100" dirty="0">
                          <a:effectLst/>
                        </a:rPr>
                        <a:t>Train, Val &amp; Test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a:t>
                      </a:r>
                      <a:r>
                        <a:rPr lang="en-GB" sz="1100" b="0" i="0" u="none" strike="noStrike" cap="none" dirty="0">
                          <a:solidFill>
                            <a:schemeClr val="dk1"/>
                          </a:solidFill>
                          <a:effectLst/>
                          <a:latin typeface="+mn-lt"/>
                          <a:ea typeface="+mn-ea"/>
                          <a:cs typeface="+mn-cs"/>
                          <a:sym typeface="Arial"/>
                        </a:rPr>
                        <a:t>6%</a:t>
                      </a: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GB" sz="1100" b="0" i="0" u="none" strike="noStrike" cap="none" dirty="0">
                          <a:solidFill>
                            <a:schemeClr val="dk1"/>
                          </a:solidFill>
                          <a:effectLst/>
                          <a:latin typeface="+mn-lt"/>
                          <a:ea typeface="+mn-ea"/>
                          <a:cs typeface="+mn-cs"/>
                          <a:sym typeface="Arial"/>
                        </a:rPr>
                        <a:t>89%</a:t>
                      </a:r>
                    </a:p>
                  </a:txBody>
                  <a:tcPr marL="68580" marR="68580" marT="0" marB="0"/>
                </a:tc>
                <a:tc>
                  <a:txBody>
                    <a:bodyPr/>
                    <a:lstStyle/>
                    <a:p>
                      <a:pPr marL="0" marR="0" algn="l" rtl="0">
                        <a:lnSpc>
                          <a:spcPct val="115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59%</a:t>
                      </a:r>
                      <a:endParaRPr lang="en-GB" sz="1100" b="0" i="0" u="none" strike="noStrike" cap="none" dirty="0">
                        <a:solidFill>
                          <a:schemeClr val="dk1"/>
                        </a:solidFill>
                        <a:effectLst/>
                        <a:latin typeface="+mn-lt"/>
                        <a:ea typeface="+mn-ea"/>
                        <a:cs typeface="+mn-cs"/>
                        <a:sym typeface="Arial"/>
                      </a:endParaRPr>
                    </a:p>
                  </a:txBody>
                  <a:tcPr marL="68580" marR="68580" marT="0" marB="0"/>
                </a:tc>
                <a:extLst>
                  <a:ext uri="{0D108BD9-81ED-4DB2-BD59-A6C34878D82A}">
                    <a16:rowId xmlns:a16="http://schemas.microsoft.com/office/drawing/2014/main" val="2350975793"/>
                  </a:ext>
                </a:extLst>
              </a:tr>
            </a:tbl>
          </a:graphicData>
        </a:graphic>
      </p:graphicFrame>
    </p:spTree>
    <p:extLst>
      <p:ext uri="{BB962C8B-B14F-4D97-AF65-F5344CB8AC3E}">
        <p14:creationId xmlns:p14="http://schemas.microsoft.com/office/powerpoint/2010/main" val="185793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a:buFont typeface="+mj-lt"/>
              <a:buAutoNum type="arabicPeriod"/>
            </a:pPr>
            <a:r>
              <a:rPr lang="en-US" sz="1400" dirty="0"/>
              <a:t>We are proposing a </a:t>
            </a:r>
            <a:r>
              <a:rPr lang="en-US" sz="1400" b="1" dirty="0"/>
              <a:t>viable pre-processing and data augmentation </a:t>
            </a:r>
            <a:r>
              <a:rPr lang="en-US" sz="1400" dirty="0"/>
              <a:t>pipeline to enhance datasets in this area, which have proven to be very important. </a:t>
            </a:r>
          </a:p>
          <a:p>
            <a:pPr>
              <a:buFont typeface="+mj-lt"/>
              <a:buAutoNum type="arabicPeriod"/>
            </a:pPr>
            <a:endParaRPr lang="en-US" sz="1400" dirty="0"/>
          </a:p>
          <a:p>
            <a:pPr>
              <a:buFont typeface="+mj-lt"/>
              <a:buAutoNum type="arabicPeriod"/>
            </a:pPr>
            <a:r>
              <a:rPr lang="en-US" sz="1400" dirty="0"/>
              <a:t>Factors:</a:t>
            </a:r>
            <a:r>
              <a:rPr lang="en-US" sz="1400" b="1" dirty="0"/>
              <a:t> Cross-talk</a:t>
            </a:r>
            <a:r>
              <a:rPr lang="en-US" sz="1400" dirty="0"/>
              <a:t>; </a:t>
            </a:r>
            <a:r>
              <a:rPr lang="en-US" sz="1400" b="1" dirty="0"/>
              <a:t>non-audible sounds; background noises; annotation errors; low-quality equipment; gender discrepancy; inaudible clips; and age gap discrepancy </a:t>
            </a:r>
            <a:r>
              <a:rPr lang="en-US" sz="1400" dirty="0"/>
              <a:t>are all factors that need to be considered in datasets for proper detection and recognition of accents. </a:t>
            </a:r>
          </a:p>
          <a:p>
            <a:pPr>
              <a:buFont typeface="+mj-lt"/>
              <a:buAutoNum type="arabicPeriod"/>
            </a:pPr>
            <a:endParaRPr lang="en-US" sz="1400" dirty="0"/>
          </a:p>
          <a:p>
            <a:pPr>
              <a:buFont typeface="+mj-lt"/>
              <a:buAutoNum type="arabicPeriod"/>
            </a:pPr>
            <a:r>
              <a:rPr lang="en-US" sz="1400" dirty="0"/>
              <a:t>The models having much lesser data and lower accuracy trained with the same speaker in either the training or testing set can predict slightly better on unseen data. Therefore, we emphasize not to rely only on the accuracy of the benchmark dataset, but to</a:t>
            </a:r>
            <a:r>
              <a:rPr lang="en-US" sz="1400" b="1" dirty="0"/>
              <a:t> test the implementation on real unseen data</a:t>
            </a:r>
            <a:r>
              <a:rPr lang="en-US" sz="1400" dirty="0"/>
              <a:t>.</a:t>
            </a:r>
          </a:p>
          <a:p>
            <a:pPr lvl="1"/>
            <a:endParaRPr lang="en-US" sz="300" dirty="0"/>
          </a:p>
          <a:p>
            <a:endParaRPr lang="en-US" sz="1050" dirty="0"/>
          </a:p>
          <a:p>
            <a:pPr marL="114300" indent="0">
              <a:buNone/>
            </a:pPr>
            <a:endParaRPr lang="en-US" sz="1050" dirty="0"/>
          </a:p>
          <a:p>
            <a:pPr lvl="1">
              <a:spcBef>
                <a:spcPts val="0"/>
              </a:spcBef>
            </a:pPr>
            <a:endParaRPr lang="en-US" sz="800" dirty="0"/>
          </a:p>
          <a:p>
            <a:pPr marL="596900" lvl="1" indent="0">
              <a:spcBef>
                <a:spcPts val="0"/>
              </a:spcBef>
              <a:buNone/>
            </a:pPr>
            <a:endParaRPr lang="en-US" sz="800" dirty="0"/>
          </a:p>
          <a:p>
            <a:endParaRPr lang="en-US" sz="800" dirty="0"/>
          </a:p>
        </p:txBody>
      </p:sp>
    </p:spTree>
    <p:extLst>
      <p:ext uri="{BB962C8B-B14F-4D97-AF65-F5344CB8AC3E}">
        <p14:creationId xmlns:p14="http://schemas.microsoft.com/office/powerpoint/2010/main" val="7356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lvl="0"/>
            <a:r>
              <a:rPr lang="en-US" dirty="0"/>
              <a:t>We can conclude that our accent recognition system, using a </a:t>
            </a:r>
            <a:r>
              <a:rPr lang="en-US" b="1" dirty="0"/>
              <a:t>classifier</a:t>
            </a:r>
            <a:r>
              <a:rPr lang="en-US" dirty="0"/>
              <a:t> </a:t>
            </a:r>
            <a:r>
              <a:rPr lang="en-US" b="1" dirty="0"/>
              <a:t>ensemble</a:t>
            </a:r>
            <a:r>
              <a:rPr lang="en-US" dirty="0"/>
              <a:t>, can detect the recognition of accents, subject to certain limitations</a:t>
            </a:r>
            <a:endParaRPr lang="en-US" b="1" dirty="0"/>
          </a:p>
          <a:p>
            <a:pPr lvl="1">
              <a:spcBef>
                <a:spcPts val="0"/>
              </a:spcBef>
            </a:pPr>
            <a:r>
              <a:rPr lang="en-US" dirty="0"/>
              <a:t>Despite having proposed a hierarchical classifier as denoted in Jiao et al. (2016), the system achieves high accuracy on groups of languages. </a:t>
            </a:r>
          </a:p>
          <a:p>
            <a:pPr lvl="1">
              <a:spcBef>
                <a:spcPts val="0"/>
              </a:spcBef>
            </a:pPr>
            <a:r>
              <a:rPr lang="en-US" dirty="0"/>
              <a:t>However, when making more fined-grained decisions on geographically close accents, the system makes more mistakes as pointed out by the same author</a:t>
            </a:r>
          </a:p>
          <a:p>
            <a:pPr lvl="1">
              <a:spcBef>
                <a:spcPts val="0"/>
              </a:spcBef>
            </a:pPr>
            <a:endParaRPr lang="en-US" dirty="0"/>
          </a:p>
          <a:p>
            <a:r>
              <a:rPr lang="en-US" dirty="0"/>
              <a:t>Such system can be used as a </a:t>
            </a:r>
            <a:r>
              <a:rPr lang="en-US" b="1" dirty="0"/>
              <a:t>pre-processing add-on/plugin </a:t>
            </a:r>
            <a:r>
              <a:rPr lang="en-US" dirty="0"/>
              <a:t>to the ASR engines before transcription.</a:t>
            </a:r>
          </a:p>
          <a:p>
            <a:endParaRPr lang="en-US" sz="300" dirty="0"/>
          </a:p>
          <a:p>
            <a:pPr marL="114300" indent="0">
              <a:buNone/>
            </a:pPr>
            <a:endParaRPr lang="en-US" sz="1050" dirty="0"/>
          </a:p>
          <a:p>
            <a:endParaRPr lang="en-US" sz="1050" dirty="0"/>
          </a:p>
          <a:p>
            <a:pPr lvl="1">
              <a:spcBef>
                <a:spcPts val="0"/>
              </a:spcBef>
            </a:pPr>
            <a:endParaRPr lang="en-US" sz="800" dirty="0"/>
          </a:p>
          <a:p>
            <a:pPr marL="596900" lvl="1" indent="0">
              <a:spcBef>
                <a:spcPts val="0"/>
              </a:spcBef>
              <a:buNone/>
            </a:pPr>
            <a:endParaRPr lang="en-US" sz="800" dirty="0"/>
          </a:p>
          <a:p>
            <a:endParaRPr lang="en-US" sz="800" dirty="0"/>
          </a:p>
        </p:txBody>
      </p:sp>
    </p:spTree>
    <p:extLst>
      <p:ext uri="{BB962C8B-B14F-4D97-AF65-F5344CB8AC3E}">
        <p14:creationId xmlns:p14="http://schemas.microsoft.com/office/powerpoint/2010/main" val="333975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a:xfrm>
            <a:off x="318576" y="1313161"/>
            <a:ext cx="3955500" cy="3403218"/>
          </a:xfrm>
        </p:spPr>
        <p:txBody>
          <a:bodyPr/>
          <a:lstStyle/>
          <a:p>
            <a:pPr>
              <a:lnSpc>
                <a:spcPct val="150000"/>
              </a:lnSpc>
            </a:pPr>
            <a:r>
              <a:rPr lang="en-US" sz="1400" b="1" dirty="0"/>
              <a:t>Motivation:</a:t>
            </a:r>
            <a:r>
              <a:rPr lang="en-US" sz="1400" dirty="0"/>
              <a:t> Public opinion can shape sentiment towards brand</a:t>
            </a:r>
            <a:endParaRPr lang="en-US" dirty="0"/>
          </a:p>
          <a:p>
            <a:pPr>
              <a:lnSpc>
                <a:spcPct val="150000"/>
              </a:lnSpc>
            </a:pPr>
            <a:r>
              <a:rPr lang="en-US" sz="1400" b="1" dirty="0"/>
              <a:t>Sources:</a:t>
            </a:r>
            <a:r>
              <a:rPr lang="en-US" sz="1400" dirty="0"/>
              <a:t> user feedback; public opinion on products or services; </a:t>
            </a:r>
          </a:p>
          <a:p>
            <a:pPr>
              <a:lnSpc>
                <a:spcPct val="150000"/>
              </a:lnSpc>
            </a:pPr>
            <a:r>
              <a:rPr lang="en-US" sz="1400" b="1" dirty="0"/>
              <a:t>Concerns:</a:t>
            </a:r>
            <a:r>
              <a:rPr lang="en-US" sz="1400" dirty="0"/>
              <a:t> illegal use of merchandising and competitive research</a:t>
            </a:r>
          </a:p>
          <a:p>
            <a:pPr>
              <a:lnSpc>
                <a:spcPct val="150000"/>
              </a:lnSpc>
            </a:pPr>
            <a:r>
              <a:rPr lang="en-US" sz="1400" b="1" dirty="0"/>
              <a:t>Problem:</a:t>
            </a:r>
            <a:r>
              <a:rPr lang="en-US" sz="1400" dirty="0"/>
              <a:t> big data problem (volume, velocity, variety, validity)</a:t>
            </a:r>
            <a:endParaRPr lang="en-GB" sz="1400" dirty="0"/>
          </a:p>
        </p:txBody>
      </p:sp>
      <p:pic>
        <p:nvPicPr>
          <p:cNvPr id="3" name="Picture 2" descr="A screenshot of a cell phone&#10;&#10;Description automatically generated">
            <a:extLst>
              <a:ext uri="{FF2B5EF4-FFF2-40B4-BE49-F238E27FC236}">
                <a16:creationId xmlns:a16="http://schemas.microsoft.com/office/drawing/2014/main" id="{35078CBD-1FB3-455B-B8E5-3BD4ED8C3E58}"/>
              </a:ext>
            </a:extLst>
          </p:cNvPr>
          <p:cNvPicPr>
            <a:picLocks noChangeAspect="1"/>
          </p:cNvPicPr>
          <p:nvPr/>
        </p:nvPicPr>
        <p:blipFill>
          <a:blip r:embed="rId3"/>
          <a:stretch>
            <a:fillRect/>
          </a:stretch>
        </p:blipFill>
        <p:spPr>
          <a:xfrm>
            <a:off x="4068111" y="1188470"/>
            <a:ext cx="4771065" cy="29228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285750" indent="-285750"/>
            <a:r>
              <a:rPr lang="en-GB" sz="2000" dirty="0"/>
              <a:t>We </a:t>
            </a:r>
            <a:r>
              <a:rPr lang="en-US" sz="2000" dirty="0"/>
              <a:t>are proposing the following recommendations for future work</a:t>
            </a:r>
            <a:endParaRPr lang="en-GB" sz="2000" dirty="0"/>
          </a:p>
          <a:p>
            <a:pPr marL="742950" lvl="1" indent="-285750"/>
            <a:r>
              <a:rPr lang="en-GB" sz="1600" dirty="0"/>
              <a:t>K-Fold cross-validation to address the issue of overfitting in train/test/</a:t>
            </a:r>
            <a:r>
              <a:rPr lang="en-GB" sz="1600" dirty="0" err="1"/>
              <a:t>val</a:t>
            </a:r>
            <a:r>
              <a:rPr lang="en-GB" sz="1600" dirty="0"/>
              <a:t> dataset.</a:t>
            </a:r>
          </a:p>
          <a:p>
            <a:pPr marL="742950" lvl="1" indent="-285750">
              <a:spcBef>
                <a:spcPts val="600"/>
              </a:spcBef>
            </a:pPr>
            <a:r>
              <a:rPr lang="en-GB" sz="1600" dirty="0"/>
              <a:t>Applying Principal Component Analysis (PCA)</a:t>
            </a:r>
          </a:p>
          <a:p>
            <a:pPr marL="742950" lvl="1" indent="-285750">
              <a:spcBef>
                <a:spcPts val="600"/>
              </a:spcBef>
            </a:pPr>
            <a:r>
              <a:rPr lang="en-GB" sz="1600" dirty="0"/>
              <a:t>Applying the use of transfer learning optimisation</a:t>
            </a:r>
          </a:p>
          <a:p>
            <a:pPr marL="742950" lvl="1" indent="-285750">
              <a:spcBef>
                <a:spcPts val="600"/>
              </a:spcBef>
            </a:pPr>
            <a:r>
              <a:rPr lang="en-GB" sz="1600" dirty="0"/>
              <a:t>Integration of other deep learning techniques such as RNN’s and LSTM’s</a:t>
            </a:r>
          </a:p>
          <a:p>
            <a:pPr marL="742950" lvl="1" indent="-285750">
              <a:spcBef>
                <a:spcPts val="600"/>
              </a:spcBef>
            </a:pPr>
            <a:r>
              <a:rPr lang="en-GB" sz="1600" dirty="0"/>
              <a:t>Better dataset (different speakers, even spread of accents)</a:t>
            </a:r>
          </a:p>
          <a:p>
            <a:pPr marL="596900" lvl="1" indent="0">
              <a:spcBef>
                <a:spcPts val="0"/>
              </a:spcBef>
              <a:buNone/>
            </a:pPr>
            <a:endParaRPr lang="en-US" sz="800" dirty="0"/>
          </a:p>
          <a:p>
            <a:pPr marL="596900" lvl="1" indent="0">
              <a:spcBef>
                <a:spcPts val="0"/>
              </a:spcBef>
              <a:buNone/>
            </a:pPr>
            <a:endParaRPr lang="en-US" sz="800" dirty="0"/>
          </a:p>
          <a:p>
            <a:endParaRPr lang="en-US" sz="800" dirty="0"/>
          </a:p>
        </p:txBody>
      </p:sp>
    </p:spTree>
    <p:extLst>
      <p:ext uri="{BB962C8B-B14F-4D97-AF65-F5344CB8AC3E}">
        <p14:creationId xmlns:p14="http://schemas.microsoft.com/office/powerpoint/2010/main" val="360387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285750" indent="-285750"/>
            <a:r>
              <a:rPr lang="en-US" sz="1200" dirty="0" err="1"/>
              <a:t>Vonderau</a:t>
            </a:r>
            <a:r>
              <a:rPr lang="en-US" sz="1200" dirty="0"/>
              <a:t>, P. (2016), ‘The video bubble: Multichannel networks and the transformation of </a:t>
            </a:r>
            <a:r>
              <a:rPr lang="en-US" sz="1200" dirty="0" err="1"/>
              <a:t>youtube</a:t>
            </a:r>
            <a:r>
              <a:rPr lang="en-US" sz="1200" dirty="0"/>
              <a:t>’, Convergence 22(4), 361–375.</a:t>
            </a:r>
          </a:p>
          <a:p>
            <a:pPr marL="285750" indent="-285750"/>
            <a:r>
              <a:rPr lang="en-GB" sz="1200" dirty="0"/>
              <a:t>Damiano, N. and </a:t>
            </a:r>
            <a:r>
              <a:rPr lang="en-GB" sz="1200" dirty="0" err="1"/>
              <a:t>Inguanez</a:t>
            </a:r>
            <a:r>
              <a:rPr lang="en-GB" sz="1200" dirty="0"/>
              <a:t>, F. (2019), Brand usage detection via audio streams, in ‘2019 IEEE 9th International Conference on Consumer Electronics (</a:t>
            </a:r>
            <a:r>
              <a:rPr lang="en-GB" sz="1200" dirty="0" err="1"/>
              <a:t>ICCEBerlin</a:t>
            </a:r>
            <a:r>
              <a:rPr lang="en-GB" sz="1200" dirty="0"/>
              <a:t>)’, IEEE, pp. 180–183.</a:t>
            </a:r>
          </a:p>
          <a:p>
            <a:pPr marL="285750" indent="-285750"/>
            <a:r>
              <a:rPr lang="en-US" sz="1200" dirty="0" err="1"/>
              <a:t>Mammone</a:t>
            </a:r>
            <a:r>
              <a:rPr lang="en-US" sz="1200" dirty="0"/>
              <a:t>, R. J., Zhang, X. and Ramachandran, R. P. (1996), ‘Robust speaker recognition: A feature-based approach’, IEEE signal processing magazine 13(5), 58.</a:t>
            </a:r>
          </a:p>
          <a:p>
            <a:pPr marL="285750" indent="-285750"/>
            <a:r>
              <a:rPr lang="en-US" sz="1200" dirty="0"/>
              <a:t>Reynolds, D. A. (1994), ‘Experimental evaluation of features for robust speaker identification’, IEEE Transactions on Speech and Audio Processing 2(4), 639– 643.</a:t>
            </a:r>
          </a:p>
          <a:p>
            <a:pPr marL="285750" indent="-285750"/>
            <a:r>
              <a:rPr lang="en-GB" sz="1200" dirty="0"/>
              <a:t>Hasan, M. R., Jamil, M., Rahman, M. et al. (2004), ‘Speaker identification using </a:t>
            </a:r>
            <a:r>
              <a:rPr lang="en-GB" sz="1200" dirty="0" err="1"/>
              <a:t>mel</a:t>
            </a:r>
            <a:r>
              <a:rPr lang="en-GB" sz="1200" dirty="0"/>
              <a:t> frequency cepstral coefficients’, variations 1(4).</a:t>
            </a:r>
          </a:p>
          <a:p>
            <a:pPr marL="285750" indent="-285750"/>
            <a:r>
              <a:rPr lang="en-US" sz="1200" dirty="0" err="1"/>
              <a:t>Zue</a:t>
            </a:r>
            <a:r>
              <a:rPr lang="en-US" sz="1200" dirty="0"/>
              <a:t>, V. and </a:t>
            </a:r>
            <a:r>
              <a:rPr lang="en-US" sz="1200" dirty="0" err="1"/>
              <a:t>Lamel</a:t>
            </a:r>
            <a:r>
              <a:rPr lang="en-US" sz="1200" dirty="0"/>
              <a:t>, L. (1986), An expert spectrogram reader: A knowledge-based approach to speech recognition, in ‘ICASSP’86. IEEE International Conference on Acoustics, Speech, and Signal Processing’, Vol. 11, IEEE, pp. 1197–1200.</a:t>
            </a:r>
          </a:p>
          <a:p>
            <a:pPr marL="285750" indent="-285750"/>
            <a:r>
              <a:rPr lang="en-US" sz="1200" dirty="0" err="1"/>
              <a:t>Hanani</a:t>
            </a:r>
            <a:r>
              <a:rPr lang="en-US" sz="1200" dirty="0"/>
              <a:t>, A., Russell, M. J. and Carey, M. J. (2013), ‘Human and computer recognition of regional accents and ethnic groups from </a:t>
            </a:r>
            <a:r>
              <a:rPr lang="en-US" sz="1200" dirty="0" err="1"/>
              <a:t>british</a:t>
            </a:r>
            <a:r>
              <a:rPr lang="en-US" sz="1200" dirty="0"/>
              <a:t> </a:t>
            </a:r>
            <a:r>
              <a:rPr lang="en-US" sz="1200" dirty="0" err="1"/>
              <a:t>english</a:t>
            </a:r>
            <a:r>
              <a:rPr lang="en-US" sz="1200" dirty="0"/>
              <a:t> speech’, Computer Speech &amp; Language 27(1), 59–74.</a:t>
            </a:r>
          </a:p>
          <a:p>
            <a:pPr marL="285750" indent="-285750"/>
            <a:endParaRPr lang="en-US" sz="400" dirty="0"/>
          </a:p>
          <a:p>
            <a:pPr marL="596900" lvl="1" indent="0">
              <a:spcBef>
                <a:spcPts val="0"/>
              </a:spcBef>
              <a:buNone/>
            </a:pPr>
            <a:endParaRPr lang="en-US" sz="600" dirty="0"/>
          </a:p>
          <a:p>
            <a:endParaRPr lang="en-US" sz="600" dirty="0"/>
          </a:p>
        </p:txBody>
      </p:sp>
    </p:spTree>
    <p:extLst>
      <p:ext uri="{BB962C8B-B14F-4D97-AF65-F5344CB8AC3E}">
        <p14:creationId xmlns:p14="http://schemas.microsoft.com/office/powerpoint/2010/main" val="179379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285750" indent="-285750"/>
            <a:r>
              <a:rPr lang="en-US" sz="1200" dirty="0"/>
              <a:t>Jiao, Y., Tu, M., Berisha, V. and </a:t>
            </a:r>
            <a:r>
              <a:rPr lang="en-US" sz="1200" dirty="0" err="1"/>
              <a:t>Liss</a:t>
            </a:r>
            <a:r>
              <a:rPr lang="en-US" sz="1200" dirty="0"/>
              <a:t>, J. M. (2016), Accent identification by combining deep neural networks and recurrent neural networks trained on long and short term features., in ‘</a:t>
            </a:r>
            <a:r>
              <a:rPr lang="en-US" sz="1200" dirty="0" err="1"/>
              <a:t>Interspeech</a:t>
            </a:r>
            <a:r>
              <a:rPr lang="en-US" sz="1200" dirty="0"/>
              <a:t>’, pp. 2388–2392. </a:t>
            </a:r>
          </a:p>
          <a:p>
            <a:pPr marL="285750" indent="-285750"/>
            <a:r>
              <a:rPr lang="en-GB" sz="1200" dirty="0"/>
              <a:t>Ahmed, A., </a:t>
            </a:r>
            <a:r>
              <a:rPr lang="en-GB" sz="1200" dirty="0" err="1"/>
              <a:t>Tangri</a:t>
            </a:r>
            <a:r>
              <a:rPr lang="en-GB" sz="1200" dirty="0"/>
              <a:t>, P., Panda, A., Ramani, D. and </a:t>
            </a:r>
            <a:r>
              <a:rPr lang="en-GB" sz="1200" dirty="0" err="1"/>
              <a:t>Karmakar</a:t>
            </a:r>
            <a:r>
              <a:rPr lang="en-GB" sz="1200" dirty="0"/>
              <a:t>, S. (2019), ‘</a:t>
            </a:r>
            <a:r>
              <a:rPr lang="en-GB" sz="1200" dirty="0" err="1"/>
              <a:t>Vfnet</a:t>
            </a:r>
            <a:r>
              <a:rPr lang="en-GB" sz="1200" dirty="0"/>
              <a:t>: A convolutional architecture for accent classification’, </a:t>
            </a:r>
            <a:r>
              <a:rPr lang="en-GB" sz="1200" dirty="0" err="1"/>
              <a:t>arXiv</a:t>
            </a:r>
            <a:r>
              <a:rPr lang="en-GB" sz="1200" dirty="0"/>
              <a:t> preprint arXiv:1910.06697 .</a:t>
            </a:r>
          </a:p>
          <a:p>
            <a:pPr marL="285750" indent="-285750"/>
            <a:r>
              <a:rPr lang="en-US" sz="1200" dirty="0"/>
              <a:t>Sheng, L. M. A. and Edmund, M. W. X. (2017), ‘Deep learning approach to accent classification’.</a:t>
            </a:r>
          </a:p>
          <a:p>
            <a:pPr marL="285750" indent="-285750"/>
            <a:r>
              <a:rPr lang="en-US" sz="1200" dirty="0"/>
              <a:t>Zhong, J., Zhang, P. and Li, X. (2018), ‘Adaptive recognition of different accents conversations based on convolutional neural network’, Multimedia Tools and Applications pp. 1–19.</a:t>
            </a:r>
          </a:p>
          <a:p>
            <a:pPr marL="285750" indent="-285750"/>
            <a:r>
              <a:rPr lang="en-GB" sz="1200" dirty="0" err="1"/>
              <a:t>Grigoriadis</a:t>
            </a:r>
            <a:r>
              <a:rPr lang="en-GB" sz="1200" dirty="0"/>
              <a:t>, S. (2019), ‘Convolutional neural networks for accent classification’.</a:t>
            </a:r>
          </a:p>
          <a:p>
            <a:pPr marL="285750" indent="-285750"/>
            <a:r>
              <a:rPr lang="en-US" sz="1200" dirty="0"/>
              <a:t>Bock, B. and Shamir, L. (2015), Assessing the efficacy of benchmarks for automatic speech accent recognition, in ‘Proceedings of the 8th International Conference on Mobile Multimedia Communications’, pp. 133–136.</a:t>
            </a:r>
            <a:endParaRPr lang="en-GB" sz="1200" dirty="0"/>
          </a:p>
          <a:p>
            <a:pPr marL="285750" indent="-285750"/>
            <a:endParaRPr lang="en-US" sz="1200" dirty="0"/>
          </a:p>
          <a:p>
            <a:pPr marL="285750" indent="-285750"/>
            <a:endParaRPr lang="en-US" sz="1200" dirty="0"/>
          </a:p>
          <a:p>
            <a:pPr marL="596900" lvl="1" indent="0">
              <a:spcBef>
                <a:spcPts val="0"/>
              </a:spcBef>
              <a:buNone/>
            </a:pPr>
            <a:endParaRPr lang="en-US" sz="600" dirty="0"/>
          </a:p>
          <a:p>
            <a:pPr marL="114300" indent="0">
              <a:buNone/>
            </a:pPr>
            <a:endParaRPr lang="en-US" sz="600" dirty="0"/>
          </a:p>
        </p:txBody>
      </p:sp>
    </p:spTree>
    <p:extLst>
      <p:ext uri="{BB962C8B-B14F-4D97-AF65-F5344CB8AC3E}">
        <p14:creationId xmlns:p14="http://schemas.microsoft.com/office/powerpoint/2010/main" val="86323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Damiano Nicastro, Frankie </a:t>
            </a:r>
            <a:r>
              <a:rPr lang="en-US" sz="2000" dirty="0" err="1"/>
              <a:t>Inguanez</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023FEA5-A0B0-CE46-95B0-B4943C19718A}"/>
              </a:ext>
            </a:extLst>
          </p:cNvPr>
          <p:cNvPicPr>
            <a:picLocks noChangeAspect="1"/>
          </p:cNvPicPr>
          <p:nvPr/>
        </p:nvPicPr>
        <p:blipFill>
          <a:blip r:embed="rId2"/>
          <a:stretch>
            <a:fillRect/>
          </a:stretch>
        </p:blipFill>
        <p:spPr>
          <a:xfrm>
            <a:off x="2641550" y="3445564"/>
            <a:ext cx="3860899" cy="1427753"/>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4" y="1269618"/>
            <a:ext cx="5031571" cy="3251131"/>
          </a:xfrm>
        </p:spPr>
        <p:txBody>
          <a:bodyPr/>
          <a:lstStyle/>
          <a:p>
            <a:pPr>
              <a:lnSpc>
                <a:spcPct val="150000"/>
              </a:lnSpc>
            </a:pPr>
            <a:r>
              <a:rPr lang="en-US" sz="1400" dirty="0"/>
              <a:t>As of 2015, 80 million to 3 billion videos hosted on such platform </a:t>
            </a:r>
            <a:r>
              <a:rPr lang="en-GB" sz="1400" dirty="0"/>
              <a:t>(</a:t>
            </a:r>
            <a:r>
              <a:rPr lang="en-GB" sz="1400" dirty="0" err="1"/>
              <a:t>Vonderau</a:t>
            </a:r>
            <a:r>
              <a:rPr lang="en-GB" sz="1400" dirty="0"/>
              <a:t>, 2016).</a:t>
            </a:r>
          </a:p>
          <a:p>
            <a:pPr>
              <a:lnSpc>
                <a:spcPct val="150000"/>
              </a:lnSpc>
            </a:pPr>
            <a:r>
              <a:rPr lang="en-GB" sz="1400" dirty="0"/>
              <a:t>62% of businesses use “YouTube” to share their brand.</a:t>
            </a:r>
          </a:p>
          <a:p>
            <a:pPr>
              <a:lnSpc>
                <a:spcPct val="150000"/>
              </a:lnSpc>
            </a:pPr>
            <a:r>
              <a:rPr lang="en-GB" sz="1400" dirty="0"/>
              <a:t>90% of consumers say that such media platform helps them discover new brands </a:t>
            </a:r>
            <a:r>
              <a:rPr lang="en-US" sz="1400" dirty="0"/>
              <a:t>State of Social 2019 (2019).</a:t>
            </a:r>
          </a:p>
          <a:p>
            <a:pPr>
              <a:lnSpc>
                <a:spcPct val="150000"/>
              </a:lnSpc>
            </a:pPr>
            <a:r>
              <a:rPr lang="en-US" sz="1400" dirty="0"/>
              <a:t>The challenge is detect such mentioning of the brand before the content goes “viral”.</a:t>
            </a:r>
          </a:p>
          <a:p>
            <a:pPr>
              <a:lnSpc>
                <a:spcPct val="150000"/>
              </a:lnSpc>
            </a:pPr>
            <a:r>
              <a:rPr lang="en-US" sz="1400" dirty="0"/>
              <a:t>Accents play a crucial part in transcribing using ASR engines</a:t>
            </a:r>
            <a:r>
              <a:rPr lang="en-GB" sz="1400" dirty="0"/>
              <a:t> (Damiano and Inguanez, 2019).</a:t>
            </a:r>
          </a:p>
        </p:txBody>
      </p:sp>
      <p:pic>
        <p:nvPicPr>
          <p:cNvPr id="6" name="Picture 5" descr="A screenshot of a cell phone&#10;&#10;Description automatically generated">
            <a:extLst>
              <a:ext uri="{FF2B5EF4-FFF2-40B4-BE49-F238E27FC236}">
                <a16:creationId xmlns:a16="http://schemas.microsoft.com/office/drawing/2014/main" id="{97016ACD-752D-4542-BA32-8FD4D2EABB55}"/>
              </a:ext>
            </a:extLst>
          </p:cNvPr>
          <p:cNvPicPr>
            <a:picLocks noChangeAspect="1"/>
          </p:cNvPicPr>
          <p:nvPr/>
        </p:nvPicPr>
        <p:blipFill>
          <a:blip r:embed="rId3"/>
          <a:stretch>
            <a:fillRect/>
          </a:stretch>
        </p:blipFill>
        <p:spPr>
          <a:xfrm>
            <a:off x="5853129" y="1058446"/>
            <a:ext cx="2974587" cy="4069235"/>
          </a:xfrm>
          <a:prstGeom prst="rect">
            <a:avLst/>
          </a:prstGeom>
        </p:spPr>
      </p:pic>
      <p:sp>
        <p:nvSpPr>
          <p:cNvPr id="7" name="Rectangle 6">
            <a:extLst>
              <a:ext uri="{FF2B5EF4-FFF2-40B4-BE49-F238E27FC236}">
                <a16:creationId xmlns:a16="http://schemas.microsoft.com/office/drawing/2014/main" id="{777F2992-504C-46E8-9D05-3C1BDAC87197}"/>
              </a:ext>
            </a:extLst>
          </p:cNvPr>
          <p:cNvSpPr/>
          <p:nvPr/>
        </p:nvSpPr>
        <p:spPr>
          <a:xfrm>
            <a:off x="360218" y="4520749"/>
            <a:ext cx="4856018" cy="523220"/>
          </a:xfrm>
          <a:prstGeom prst="rect">
            <a:avLst/>
          </a:prstGeom>
        </p:spPr>
        <p:txBody>
          <a:bodyPr wrap="square">
            <a:spAutoFit/>
          </a:bodyPr>
          <a:lstStyle/>
          <a:p>
            <a:r>
              <a:rPr lang="en-MT" dirty="0">
                <a:hlinkClick r:id="rId4"/>
              </a:rPr>
              <a:t>https://visual.ly/community/Infographics/social-media/how-get-lots-youtube-views-fast</a:t>
            </a:r>
            <a:r>
              <a:rPr lang="en-GB" dirty="0"/>
              <a:t> </a:t>
            </a:r>
            <a:endParaRPr lang="en-MT" dirty="0"/>
          </a:p>
        </p:txBody>
      </p:sp>
    </p:spTree>
    <p:extLst>
      <p:ext uri="{BB962C8B-B14F-4D97-AF65-F5344CB8AC3E}">
        <p14:creationId xmlns:p14="http://schemas.microsoft.com/office/powerpoint/2010/main" val="138449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152475"/>
            <a:ext cx="8520600" cy="3416400"/>
          </a:xfrm>
        </p:spPr>
        <p:txBody>
          <a:bodyPr/>
          <a:lstStyle/>
          <a:p>
            <a:pPr marL="114300" indent="0" algn="ctr">
              <a:lnSpc>
                <a:spcPct val="150000"/>
              </a:lnSpc>
              <a:buNone/>
            </a:pPr>
            <a:r>
              <a:rPr lang="en-US" b="1" dirty="0"/>
              <a:t>It is possible to automate the detection and recognition of heavy accents in order to enhance the transcribing of spoken language</a:t>
            </a:r>
            <a:r>
              <a:rPr lang="en-US" dirty="0"/>
              <a:t>	</a:t>
            </a:r>
          </a:p>
          <a:p>
            <a:pPr marL="114300" indent="0">
              <a:lnSpc>
                <a:spcPct val="150000"/>
              </a:lnSpc>
              <a:buNone/>
            </a:pPr>
            <a:endParaRPr lang="en-GB" dirty="0"/>
          </a:p>
          <a:p>
            <a:pPr>
              <a:lnSpc>
                <a:spcPct val="150000"/>
              </a:lnSpc>
            </a:pPr>
            <a:r>
              <a:rPr lang="en-US" sz="1600" dirty="0"/>
              <a:t>What factors need to be considered in datasets for proper training of models for detection and recognition of accents? </a:t>
            </a:r>
            <a:endParaRPr lang="en-GB" sz="1600" dirty="0"/>
          </a:p>
          <a:p>
            <a:pPr>
              <a:lnSpc>
                <a:spcPct val="150000"/>
              </a:lnSpc>
            </a:pPr>
            <a:r>
              <a:rPr lang="en-US" sz="1600" dirty="0"/>
              <a:t>What are the determining factors of varying degrees of accents? </a:t>
            </a:r>
            <a:endParaRPr lang="en-GB" sz="1600" dirty="0"/>
          </a:p>
          <a:p>
            <a:pPr>
              <a:lnSpc>
                <a:spcPct val="150000"/>
              </a:lnSpc>
            </a:pPr>
            <a:r>
              <a:rPr lang="en-US" sz="1600" dirty="0"/>
              <a:t>How can an accent recognition model be integrated in ASR for enhancement of speech transcribing? </a:t>
            </a:r>
          </a:p>
          <a:p>
            <a:endParaRPr lang="en-GB" dirty="0"/>
          </a:p>
        </p:txBody>
      </p:sp>
    </p:spTree>
    <p:extLst>
      <p:ext uri="{BB962C8B-B14F-4D97-AF65-F5344CB8AC3E}">
        <p14:creationId xmlns:p14="http://schemas.microsoft.com/office/powerpoint/2010/main" val="149105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Feature Extraction</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186294"/>
            <a:ext cx="4260300" cy="314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u="sng" dirty="0"/>
              <a:t>MFCC</a:t>
            </a:r>
          </a:p>
          <a:p>
            <a:pPr marL="0" lvl="0" indent="0" algn="ctr" rtl="0">
              <a:spcBef>
                <a:spcPts val="0"/>
              </a:spcBef>
              <a:spcAft>
                <a:spcPts val="0"/>
              </a:spcAft>
              <a:buNone/>
            </a:pPr>
            <a:endParaRPr lang="en-GB" b="1" dirty="0"/>
          </a:p>
          <a:p>
            <a:pPr marL="285750" indent="-285750"/>
            <a:r>
              <a:rPr lang="en-US" sz="1400" dirty="0"/>
              <a:t>MFCCs are widely used in the area of speech processing due to its robustness (</a:t>
            </a:r>
            <a:r>
              <a:rPr lang="en-US" sz="1400" dirty="0" err="1"/>
              <a:t>Mammone</a:t>
            </a:r>
            <a:r>
              <a:rPr lang="en-US" sz="1400" dirty="0"/>
              <a:t> et al., 1996, Reynolds, 1994, Hasan et al., 2004).</a:t>
            </a:r>
          </a:p>
          <a:p>
            <a:pPr marL="285750" indent="-285750"/>
            <a:r>
              <a:rPr lang="en-US" sz="1400" dirty="0"/>
              <a:t>Represents the short-term power spectrum of sound and is more persistent with the characteristics of the ear’s auditory system</a:t>
            </a:r>
            <a:endParaRPr lang="en-GB" sz="1400" dirty="0"/>
          </a:p>
        </p:txBody>
      </p:sp>
      <p:pic>
        <p:nvPicPr>
          <p:cNvPr id="11" name="Picture 10" descr="A close up of a logo&#10;&#10;Description automatically generated">
            <a:extLst>
              <a:ext uri="{FF2B5EF4-FFF2-40B4-BE49-F238E27FC236}">
                <a16:creationId xmlns:a16="http://schemas.microsoft.com/office/drawing/2014/main" id="{01EB9FB5-7136-4063-8403-C57E29B08E96}"/>
              </a:ext>
            </a:extLst>
          </p:cNvPr>
          <p:cNvPicPr>
            <a:picLocks noChangeAspect="1"/>
          </p:cNvPicPr>
          <p:nvPr/>
        </p:nvPicPr>
        <p:blipFill>
          <a:blip r:embed="rId3"/>
          <a:stretch>
            <a:fillRect/>
          </a:stretch>
        </p:blipFill>
        <p:spPr>
          <a:xfrm>
            <a:off x="630227" y="3491671"/>
            <a:ext cx="3513221" cy="1149223"/>
          </a:xfrm>
          <a:prstGeom prst="rect">
            <a:avLst/>
          </a:prstGeom>
        </p:spPr>
      </p:pic>
      <p:sp>
        <p:nvSpPr>
          <p:cNvPr id="12" name="Shape 62">
            <a:extLst>
              <a:ext uri="{FF2B5EF4-FFF2-40B4-BE49-F238E27FC236}">
                <a16:creationId xmlns:a16="http://schemas.microsoft.com/office/drawing/2014/main" id="{DCC216FC-0DF1-4E46-B3E4-05E687DE2F53}"/>
              </a:ext>
            </a:extLst>
          </p:cNvPr>
          <p:cNvSpPr txBox="1">
            <a:spLocks/>
          </p:cNvSpPr>
          <p:nvPr/>
        </p:nvSpPr>
        <p:spPr>
          <a:xfrm>
            <a:off x="4576584" y="1172543"/>
            <a:ext cx="4260300" cy="314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en-US" b="1" u="sng" dirty="0"/>
              <a:t>Spectrogram</a:t>
            </a:r>
          </a:p>
          <a:p>
            <a:pPr marL="0" indent="0" algn="ctr">
              <a:buFont typeface="Arial"/>
              <a:buNone/>
            </a:pPr>
            <a:endParaRPr lang="en-US" b="1" dirty="0"/>
          </a:p>
          <a:p>
            <a:pPr marL="285750" indent="-285750"/>
            <a:r>
              <a:rPr lang="en-US" sz="1400" dirty="0"/>
              <a:t>Provides a visual display of the temporal and spectral characteristics</a:t>
            </a:r>
          </a:p>
          <a:p>
            <a:pPr marL="285750" indent="-285750"/>
            <a:r>
              <a:rPr lang="en-US" sz="1400" dirty="0"/>
              <a:t>Widely used as a tool for understanding the acoustic properties and speech analysis (</a:t>
            </a:r>
            <a:r>
              <a:rPr lang="en-US" sz="1400" dirty="0" err="1"/>
              <a:t>Zue</a:t>
            </a:r>
            <a:r>
              <a:rPr lang="en-US" sz="1400" dirty="0"/>
              <a:t> and </a:t>
            </a:r>
            <a:r>
              <a:rPr lang="en-US" sz="1400" dirty="0" err="1"/>
              <a:t>Lamel</a:t>
            </a:r>
            <a:r>
              <a:rPr lang="en-US" sz="1400" dirty="0"/>
              <a:t>, 1986). </a:t>
            </a:r>
            <a:endParaRPr lang="en-US" sz="1400" b="1" dirty="0"/>
          </a:p>
        </p:txBody>
      </p:sp>
      <p:pic>
        <p:nvPicPr>
          <p:cNvPr id="13" name="Picture 12" descr="A picture containing monitor, screenshot, screen, television&#10;&#10;Description automatically generated">
            <a:extLst>
              <a:ext uri="{FF2B5EF4-FFF2-40B4-BE49-F238E27FC236}">
                <a16:creationId xmlns:a16="http://schemas.microsoft.com/office/drawing/2014/main" id="{BA4BE12B-7D12-451A-A5E6-5ABDF1D5CC3A}"/>
              </a:ext>
            </a:extLst>
          </p:cNvPr>
          <p:cNvPicPr>
            <a:picLocks noChangeAspect="1"/>
          </p:cNvPicPr>
          <p:nvPr/>
        </p:nvPicPr>
        <p:blipFill>
          <a:blip r:embed="rId4"/>
          <a:stretch>
            <a:fillRect/>
          </a:stretch>
        </p:blipFill>
        <p:spPr>
          <a:xfrm>
            <a:off x="4779406" y="3492197"/>
            <a:ext cx="3882348" cy="1100427"/>
          </a:xfrm>
          <a:prstGeom prst="rect">
            <a:avLst/>
          </a:prstGeom>
        </p:spPr>
      </p:pic>
    </p:spTree>
    <p:extLst>
      <p:ext uri="{BB962C8B-B14F-4D97-AF65-F5344CB8AC3E}">
        <p14:creationId xmlns:p14="http://schemas.microsoft.com/office/powerpoint/2010/main" val="172244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Classifiers/Models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7" name="Diagram 16">
            <a:extLst>
              <a:ext uri="{FF2B5EF4-FFF2-40B4-BE49-F238E27FC236}">
                <a16:creationId xmlns:a16="http://schemas.microsoft.com/office/drawing/2014/main" id="{416B6A40-FF9C-4216-AE06-E12C39447F7A}"/>
              </a:ext>
            </a:extLst>
          </p:cNvPr>
          <p:cNvGraphicFramePr/>
          <p:nvPr>
            <p:extLst>
              <p:ext uri="{D42A27DB-BD31-4B8C-83A1-F6EECF244321}">
                <p14:modId xmlns:p14="http://schemas.microsoft.com/office/powerpoint/2010/main" val="630998667"/>
              </p:ext>
            </p:extLst>
          </p:nvPr>
        </p:nvGraphicFramePr>
        <p:xfrm>
          <a:off x="511056" y="1714214"/>
          <a:ext cx="7908758" cy="2889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21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AID Results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0CA94AEF-4E83-4D74-9B76-F45AC4A418B8}"/>
              </a:ext>
            </a:extLst>
          </p:cNvPr>
          <p:cNvGraphicFramePr>
            <a:graphicFrameLocks noGrp="1"/>
          </p:cNvGraphicFramePr>
          <p:nvPr>
            <p:extLst>
              <p:ext uri="{D42A27DB-BD31-4B8C-83A1-F6EECF244321}">
                <p14:modId xmlns:p14="http://schemas.microsoft.com/office/powerpoint/2010/main" val="1805196626"/>
              </p:ext>
            </p:extLst>
          </p:nvPr>
        </p:nvGraphicFramePr>
        <p:xfrm>
          <a:off x="571500" y="1242426"/>
          <a:ext cx="2955470" cy="3459480"/>
        </p:xfrm>
        <a:graphic>
          <a:graphicData uri="http://schemas.openxmlformats.org/drawingml/2006/table">
            <a:tbl>
              <a:tblPr firstRow="1" bandRow="1">
                <a:tableStyleId>{D7AC3CCA-C797-4891-BE02-D94E43425B78}</a:tableStyleId>
              </a:tblPr>
              <a:tblGrid>
                <a:gridCol w="1551954">
                  <a:extLst>
                    <a:ext uri="{9D8B030D-6E8A-4147-A177-3AD203B41FA5}">
                      <a16:colId xmlns:a16="http://schemas.microsoft.com/office/drawing/2014/main" val="3680447166"/>
                    </a:ext>
                  </a:extLst>
                </a:gridCol>
                <a:gridCol w="1403516">
                  <a:extLst>
                    <a:ext uri="{9D8B030D-6E8A-4147-A177-3AD203B41FA5}">
                      <a16:colId xmlns:a16="http://schemas.microsoft.com/office/drawing/2014/main" val="1745946147"/>
                    </a:ext>
                  </a:extLst>
                </a:gridCol>
              </a:tblGrid>
              <a:tr h="216642">
                <a:tc>
                  <a:txBody>
                    <a:bodyPr/>
                    <a:lstStyle/>
                    <a:p>
                      <a:r>
                        <a:rPr lang="en-US" sz="1400" dirty="0"/>
                        <a:t>System</a:t>
                      </a:r>
                      <a:endParaRPr lang="en-GB" sz="1400" dirty="0"/>
                    </a:p>
                  </a:txBody>
                  <a:tcPr/>
                </a:tc>
                <a:tc>
                  <a:txBody>
                    <a:bodyPr/>
                    <a:lstStyle/>
                    <a:p>
                      <a:r>
                        <a:rPr lang="en-US" sz="1400" dirty="0"/>
                        <a:t>ACC</a:t>
                      </a:r>
                      <a:endParaRPr lang="en-GB" sz="1400" dirty="0"/>
                    </a:p>
                  </a:txBody>
                  <a:tcPr/>
                </a:tc>
                <a:extLst>
                  <a:ext uri="{0D108BD9-81ED-4DB2-BD59-A6C34878D82A}">
                    <a16:rowId xmlns:a16="http://schemas.microsoft.com/office/drawing/2014/main" val="677018225"/>
                  </a:ext>
                </a:extLst>
              </a:tr>
              <a:tr h="216642">
                <a:tc>
                  <a:txBody>
                    <a:bodyPr/>
                    <a:lstStyle/>
                    <a:p>
                      <a:r>
                        <a:rPr lang="en-GB" sz="1050" u="none" strike="noStrike" cap="none" baseline="0" dirty="0">
                          <a:sym typeface="Arial"/>
                        </a:rPr>
                        <a:t>GMM-UBM</a:t>
                      </a:r>
                      <a:endParaRPr lang="en-GB" sz="1050" dirty="0"/>
                    </a:p>
                  </a:txBody>
                  <a:tcPr/>
                </a:tc>
                <a:tc>
                  <a:txBody>
                    <a:bodyPr/>
                    <a:lstStyle/>
                    <a:p>
                      <a:r>
                        <a:rPr lang="en-US" sz="1400" dirty="0"/>
                        <a:t>61.13%</a:t>
                      </a:r>
                      <a:endParaRPr lang="en-GB" sz="1400" dirty="0"/>
                    </a:p>
                  </a:txBody>
                  <a:tcPr/>
                </a:tc>
                <a:extLst>
                  <a:ext uri="{0D108BD9-81ED-4DB2-BD59-A6C34878D82A}">
                    <a16:rowId xmlns:a16="http://schemas.microsoft.com/office/drawing/2014/main" val="2418585183"/>
                  </a:ext>
                </a:extLst>
              </a:tr>
              <a:tr h="216642">
                <a:tc>
                  <a:txBody>
                    <a:bodyPr/>
                    <a:lstStyle/>
                    <a:p>
                      <a:r>
                        <a:rPr lang="en-GB" sz="1050" u="none" strike="noStrike" cap="none" baseline="0" dirty="0">
                          <a:sym typeface="Arial"/>
                        </a:rPr>
                        <a:t>GMM-SVM</a:t>
                      </a:r>
                      <a:endParaRPr lang="en-GB" sz="1050" dirty="0"/>
                    </a:p>
                  </a:txBody>
                  <a:tcPr/>
                </a:tc>
                <a:tc>
                  <a:txBody>
                    <a:bodyPr/>
                    <a:lstStyle/>
                    <a:p>
                      <a:r>
                        <a:rPr lang="en-US" sz="1400" dirty="0"/>
                        <a:t>76.11%</a:t>
                      </a:r>
                      <a:endParaRPr lang="en-GB" sz="1400" dirty="0"/>
                    </a:p>
                  </a:txBody>
                  <a:tcPr/>
                </a:tc>
                <a:extLst>
                  <a:ext uri="{0D108BD9-81ED-4DB2-BD59-A6C34878D82A}">
                    <a16:rowId xmlns:a16="http://schemas.microsoft.com/office/drawing/2014/main" val="2662680165"/>
                  </a:ext>
                </a:extLst>
              </a:tr>
              <a:tr h="216642">
                <a:tc>
                  <a:txBody>
                    <a:bodyPr/>
                    <a:lstStyle/>
                    <a:p>
                      <a:r>
                        <a:rPr lang="en-GB" sz="1050" u="none" strike="noStrike" cap="none" baseline="0" dirty="0">
                          <a:sym typeface="Arial"/>
                        </a:rPr>
                        <a:t>GMM-</a:t>
                      </a:r>
                      <a:r>
                        <a:rPr lang="en-GB" sz="1050" u="none" strike="noStrike" cap="none" baseline="0" dirty="0" err="1">
                          <a:sym typeface="Arial"/>
                        </a:rPr>
                        <a:t>uni</a:t>
                      </a:r>
                      <a:r>
                        <a:rPr lang="en-GB" sz="1050" u="none" strike="noStrike" cap="none" baseline="0" dirty="0">
                          <a:sym typeface="Arial"/>
                        </a:rPr>
                        <a:t>-gram</a:t>
                      </a:r>
                      <a:endParaRPr lang="en-GB" sz="1050" dirty="0"/>
                    </a:p>
                  </a:txBody>
                  <a:tcPr/>
                </a:tc>
                <a:tc>
                  <a:txBody>
                    <a:bodyPr/>
                    <a:lstStyle/>
                    <a:p>
                      <a:r>
                        <a:rPr lang="en-US" sz="1400" dirty="0"/>
                        <a:t>72.28%</a:t>
                      </a:r>
                      <a:endParaRPr lang="en-GB" sz="1400" dirty="0"/>
                    </a:p>
                  </a:txBody>
                  <a:tcPr/>
                </a:tc>
                <a:extLst>
                  <a:ext uri="{0D108BD9-81ED-4DB2-BD59-A6C34878D82A}">
                    <a16:rowId xmlns:a16="http://schemas.microsoft.com/office/drawing/2014/main" val="2635938918"/>
                  </a:ext>
                </a:extLst>
              </a:tr>
              <a:tr h="216642">
                <a:tc>
                  <a:txBody>
                    <a:bodyPr/>
                    <a:lstStyle/>
                    <a:p>
                      <a:r>
                        <a:rPr lang="en-GB" sz="1050" u="none" strike="noStrike" cap="none" baseline="0" dirty="0">
                          <a:sym typeface="Arial"/>
                        </a:rPr>
                        <a:t>GMM-bi-gram</a:t>
                      </a:r>
                      <a:endParaRPr lang="en-GB" sz="1050" dirty="0"/>
                    </a:p>
                  </a:txBody>
                  <a:tcPr/>
                </a:tc>
                <a:tc>
                  <a:txBody>
                    <a:bodyPr/>
                    <a:lstStyle/>
                    <a:p>
                      <a:r>
                        <a:rPr lang="en-US" sz="1400" dirty="0"/>
                        <a:t>57.83%</a:t>
                      </a:r>
                      <a:endParaRPr lang="en-GB" sz="1400" dirty="0"/>
                    </a:p>
                  </a:txBody>
                  <a:tcPr/>
                </a:tc>
                <a:extLst>
                  <a:ext uri="{0D108BD9-81ED-4DB2-BD59-A6C34878D82A}">
                    <a16:rowId xmlns:a16="http://schemas.microsoft.com/office/drawing/2014/main" val="1565199980"/>
                  </a:ext>
                </a:extLst>
              </a:tr>
              <a:tr h="216642">
                <a:tc>
                  <a:txBody>
                    <a:bodyPr/>
                    <a:lstStyle/>
                    <a:p>
                      <a:r>
                        <a:rPr lang="en-GB" sz="1050" u="none" strike="noStrike" cap="none" baseline="0" dirty="0">
                          <a:sym typeface="Arial"/>
                        </a:rPr>
                        <a:t>Acoustic-fused</a:t>
                      </a:r>
                      <a:endParaRPr lang="en-GB" sz="1050" dirty="0"/>
                    </a:p>
                  </a:txBody>
                  <a:tcPr/>
                </a:tc>
                <a:tc>
                  <a:txBody>
                    <a:bodyPr/>
                    <a:lstStyle/>
                    <a:p>
                      <a:r>
                        <a:rPr lang="en-US" sz="1400" dirty="0"/>
                        <a:t>77.32%</a:t>
                      </a:r>
                      <a:endParaRPr lang="en-GB" sz="1400" dirty="0"/>
                    </a:p>
                  </a:txBody>
                  <a:tcPr/>
                </a:tc>
                <a:extLst>
                  <a:ext uri="{0D108BD9-81ED-4DB2-BD59-A6C34878D82A}">
                    <a16:rowId xmlns:a16="http://schemas.microsoft.com/office/drawing/2014/main" val="1553648518"/>
                  </a:ext>
                </a:extLst>
              </a:tr>
              <a:tr h="216642">
                <a:tc>
                  <a:txBody>
                    <a:bodyPr/>
                    <a:lstStyle/>
                    <a:p>
                      <a:r>
                        <a:rPr lang="en-GB" sz="1050" u="none" strike="noStrike" cap="none" baseline="0" dirty="0">
                          <a:sym typeface="Arial"/>
                        </a:rPr>
                        <a:t>Phonotactics</a:t>
                      </a:r>
                      <a:endParaRPr lang="en-GB" sz="1050" dirty="0"/>
                    </a:p>
                  </a:txBody>
                  <a:tcPr/>
                </a:tc>
                <a:tc>
                  <a:txBody>
                    <a:bodyPr/>
                    <a:lstStyle/>
                    <a:p>
                      <a:r>
                        <a:rPr lang="en-US" sz="1400" dirty="0"/>
                        <a:t>82.14%</a:t>
                      </a:r>
                      <a:endParaRPr lang="en-GB" sz="1400" dirty="0"/>
                    </a:p>
                  </a:txBody>
                  <a:tcPr/>
                </a:tc>
                <a:extLst>
                  <a:ext uri="{0D108BD9-81ED-4DB2-BD59-A6C34878D82A}">
                    <a16:rowId xmlns:a16="http://schemas.microsoft.com/office/drawing/2014/main" val="803490302"/>
                  </a:ext>
                </a:extLst>
              </a:tr>
              <a:tr h="312927">
                <a:tc>
                  <a:txBody>
                    <a:bodyPr/>
                    <a:lstStyle/>
                    <a:p>
                      <a:r>
                        <a:rPr lang="en-GB" sz="1050" u="none" strike="noStrike" cap="none" baseline="0" dirty="0">
                          <a:sym typeface="Arial"/>
                        </a:rPr>
                        <a:t>Acoustic-Phonotactic-fused</a:t>
                      </a:r>
                      <a:endParaRPr lang="en-GB" sz="1050" dirty="0"/>
                    </a:p>
                  </a:txBody>
                  <a:tcPr/>
                </a:tc>
                <a:tc>
                  <a:txBody>
                    <a:bodyPr/>
                    <a:lstStyle/>
                    <a:p>
                      <a:r>
                        <a:rPr lang="en-US" sz="1400" dirty="0"/>
                        <a:t>89.6%</a:t>
                      </a:r>
                      <a:endParaRPr lang="en-GB" sz="1400" dirty="0"/>
                    </a:p>
                  </a:txBody>
                  <a:tcPr/>
                </a:tc>
                <a:extLst>
                  <a:ext uri="{0D108BD9-81ED-4DB2-BD59-A6C34878D82A}">
                    <a16:rowId xmlns:a16="http://schemas.microsoft.com/office/drawing/2014/main" val="2346663178"/>
                  </a:ext>
                </a:extLst>
              </a:tr>
              <a:tr h="216642">
                <a:tc>
                  <a:txBody>
                    <a:bodyPr/>
                    <a:lstStyle/>
                    <a:p>
                      <a:r>
                        <a:rPr lang="en-GB" sz="1050" b="0" u="none" strike="noStrike" cap="none" baseline="0" dirty="0">
                          <a:sym typeface="Arial"/>
                        </a:rPr>
                        <a:t>ACCDIST-</a:t>
                      </a:r>
                      <a:r>
                        <a:rPr lang="en-GB" sz="1050" b="0" u="none" strike="noStrike" cap="none" baseline="0" dirty="0" err="1">
                          <a:sym typeface="Arial"/>
                        </a:rPr>
                        <a:t>Cor.dist</a:t>
                      </a:r>
                      <a:r>
                        <a:rPr lang="en-GB" sz="1050" b="0" u="none" strike="noStrike" cap="none" baseline="0" dirty="0">
                          <a:sym typeface="Arial"/>
                        </a:rPr>
                        <a:t>.</a:t>
                      </a:r>
                      <a:endParaRPr lang="en-GB" sz="1050" b="0" dirty="0"/>
                    </a:p>
                  </a:txBody>
                  <a:tcPr/>
                </a:tc>
                <a:tc>
                  <a:txBody>
                    <a:bodyPr/>
                    <a:lstStyle/>
                    <a:p>
                      <a:r>
                        <a:rPr lang="en-US" sz="1400" b="0" dirty="0"/>
                        <a:t>93.17</a:t>
                      </a:r>
                      <a:r>
                        <a:rPr lang="en-US" sz="1400" dirty="0"/>
                        <a:t>%</a:t>
                      </a:r>
                      <a:endParaRPr lang="en-GB" sz="1400" b="0" dirty="0"/>
                    </a:p>
                  </a:txBody>
                  <a:tcPr/>
                </a:tc>
                <a:extLst>
                  <a:ext uri="{0D108BD9-81ED-4DB2-BD59-A6C34878D82A}">
                    <a16:rowId xmlns:a16="http://schemas.microsoft.com/office/drawing/2014/main" val="3101301568"/>
                  </a:ext>
                </a:extLst>
              </a:tr>
              <a:tr h="216642">
                <a:tc>
                  <a:txBody>
                    <a:bodyPr/>
                    <a:lstStyle/>
                    <a:p>
                      <a:r>
                        <a:rPr lang="en-GB" sz="1050" b="1" u="none" strike="noStrike" cap="none" baseline="0" dirty="0">
                          <a:sym typeface="Arial"/>
                        </a:rPr>
                        <a:t>ACCDIST-SVM</a:t>
                      </a:r>
                      <a:endParaRPr lang="en-GB" sz="1050" b="1" dirty="0"/>
                    </a:p>
                  </a:txBody>
                  <a:tcPr/>
                </a:tc>
                <a:tc>
                  <a:txBody>
                    <a:bodyPr/>
                    <a:lstStyle/>
                    <a:p>
                      <a:r>
                        <a:rPr lang="en-US" sz="1400" b="1" dirty="0"/>
                        <a:t>95.18</a:t>
                      </a:r>
                      <a:r>
                        <a:rPr lang="en-US" sz="1400" dirty="0"/>
                        <a:t>%</a:t>
                      </a:r>
                      <a:endParaRPr lang="en-GB" sz="1400" b="1" dirty="0"/>
                    </a:p>
                  </a:txBody>
                  <a:tcPr/>
                </a:tc>
                <a:extLst>
                  <a:ext uri="{0D108BD9-81ED-4DB2-BD59-A6C34878D82A}">
                    <a16:rowId xmlns:a16="http://schemas.microsoft.com/office/drawing/2014/main" val="1476080610"/>
                  </a:ext>
                </a:extLst>
              </a:tr>
              <a:tr h="216642">
                <a:tc>
                  <a:txBody>
                    <a:bodyPr/>
                    <a:lstStyle/>
                    <a:p>
                      <a:r>
                        <a:rPr lang="en-GB" sz="1050" u="none" strike="noStrike" cap="none" baseline="0" dirty="0">
                          <a:sym typeface="Arial"/>
                        </a:rPr>
                        <a:t>Human</a:t>
                      </a:r>
                      <a:endParaRPr lang="en-GB" sz="1050" dirty="0"/>
                    </a:p>
                  </a:txBody>
                  <a:tcPr/>
                </a:tc>
                <a:tc>
                  <a:txBody>
                    <a:bodyPr/>
                    <a:lstStyle/>
                    <a:p>
                      <a:r>
                        <a:rPr lang="en-US" sz="1400" dirty="0"/>
                        <a:t>58.24%</a:t>
                      </a:r>
                      <a:endParaRPr lang="en-GB" sz="1400" dirty="0"/>
                    </a:p>
                  </a:txBody>
                  <a:tcPr/>
                </a:tc>
                <a:extLst>
                  <a:ext uri="{0D108BD9-81ED-4DB2-BD59-A6C34878D82A}">
                    <a16:rowId xmlns:a16="http://schemas.microsoft.com/office/drawing/2014/main" val="288579572"/>
                  </a:ext>
                </a:extLst>
              </a:tr>
            </a:tbl>
          </a:graphicData>
        </a:graphic>
      </p:graphicFrame>
      <p:sp>
        <p:nvSpPr>
          <p:cNvPr id="4" name="Rectangle 3">
            <a:extLst>
              <a:ext uri="{FF2B5EF4-FFF2-40B4-BE49-F238E27FC236}">
                <a16:creationId xmlns:a16="http://schemas.microsoft.com/office/drawing/2014/main" id="{F7ED596F-E8F1-4ED1-8CE8-2BA5D335B01D}"/>
              </a:ext>
            </a:extLst>
          </p:cNvPr>
          <p:cNvSpPr/>
          <p:nvPr/>
        </p:nvSpPr>
        <p:spPr>
          <a:xfrm>
            <a:off x="550014" y="4712613"/>
            <a:ext cx="3186649" cy="430887"/>
          </a:xfrm>
          <a:prstGeom prst="rect">
            <a:avLst/>
          </a:prstGeom>
        </p:spPr>
        <p:txBody>
          <a:bodyPr wrap="square">
            <a:spAutoFit/>
          </a:bodyPr>
          <a:lstStyle/>
          <a:p>
            <a:r>
              <a:rPr lang="en-US" sz="1100" dirty="0">
                <a:solidFill>
                  <a:schemeClr val="bg2"/>
                </a:solidFill>
              </a:rPr>
              <a:t>Accuracy rates by different AID systems, adapted from </a:t>
            </a:r>
            <a:r>
              <a:rPr lang="en-US" sz="1100" dirty="0" err="1">
                <a:solidFill>
                  <a:schemeClr val="bg2"/>
                </a:solidFill>
              </a:rPr>
              <a:t>Hanani</a:t>
            </a:r>
            <a:r>
              <a:rPr lang="en-US" sz="1100" dirty="0">
                <a:solidFill>
                  <a:schemeClr val="bg2"/>
                </a:solidFill>
              </a:rPr>
              <a:t> et al. (2013) </a:t>
            </a:r>
            <a:endParaRPr lang="en-GB" sz="1100" dirty="0">
              <a:solidFill>
                <a:schemeClr val="bg2"/>
              </a:solidFill>
            </a:endParaRPr>
          </a:p>
        </p:txBody>
      </p:sp>
      <p:graphicFrame>
        <p:nvGraphicFramePr>
          <p:cNvPr id="6" name="Table 6">
            <a:extLst>
              <a:ext uri="{FF2B5EF4-FFF2-40B4-BE49-F238E27FC236}">
                <a16:creationId xmlns:a16="http://schemas.microsoft.com/office/drawing/2014/main" id="{258988CF-DBD6-42FE-9237-3F53FC810B7F}"/>
              </a:ext>
            </a:extLst>
          </p:cNvPr>
          <p:cNvGraphicFramePr>
            <a:graphicFrameLocks noGrp="1"/>
          </p:cNvGraphicFramePr>
          <p:nvPr>
            <p:extLst>
              <p:ext uri="{D42A27DB-BD31-4B8C-83A1-F6EECF244321}">
                <p14:modId xmlns:p14="http://schemas.microsoft.com/office/powerpoint/2010/main" val="3440571058"/>
              </p:ext>
            </p:extLst>
          </p:nvPr>
        </p:nvGraphicFramePr>
        <p:xfrm>
          <a:off x="4136994" y="1233070"/>
          <a:ext cx="4695306" cy="3183093"/>
        </p:xfrm>
        <a:graphic>
          <a:graphicData uri="http://schemas.openxmlformats.org/drawingml/2006/table">
            <a:tbl>
              <a:tblPr firstRow="1" bandRow="1">
                <a:tableStyleId>{D7AC3CCA-C797-4891-BE02-D94E43425B78}</a:tableStyleId>
              </a:tblPr>
              <a:tblGrid>
                <a:gridCol w="2845146">
                  <a:extLst>
                    <a:ext uri="{9D8B030D-6E8A-4147-A177-3AD203B41FA5}">
                      <a16:colId xmlns:a16="http://schemas.microsoft.com/office/drawing/2014/main" val="1323682693"/>
                    </a:ext>
                  </a:extLst>
                </a:gridCol>
                <a:gridCol w="1850160">
                  <a:extLst>
                    <a:ext uri="{9D8B030D-6E8A-4147-A177-3AD203B41FA5}">
                      <a16:colId xmlns:a16="http://schemas.microsoft.com/office/drawing/2014/main" val="376502815"/>
                    </a:ext>
                  </a:extLst>
                </a:gridCol>
              </a:tblGrid>
              <a:tr h="369914">
                <a:tc>
                  <a:txBody>
                    <a:bodyPr/>
                    <a:lstStyle/>
                    <a:p>
                      <a:r>
                        <a:rPr lang="en-US" sz="1400" dirty="0"/>
                        <a:t>System</a:t>
                      </a:r>
                      <a:endParaRPr lang="en-GB" sz="1400" dirty="0"/>
                    </a:p>
                  </a:txBody>
                  <a:tcPr/>
                </a:tc>
                <a:tc>
                  <a:txBody>
                    <a:bodyPr/>
                    <a:lstStyle/>
                    <a:p>
                      <a:r>
                        <a:rPr lang="en-US" sz="1400" dirty="0"/>
                        <a:t>ACC</a:t>
                      </a:r>
                      <a:endParaRPr lang="en-GB" sz="1400" dirty="0"/>
                    </a:p>
                  </a:txBody>
                  <a:tcPr/>
                </a:tc>
                <a:extLst>
                  <a:ext uri="{0D108BD9-81ED-4DB2-BD59-A6C34878D82A}">
                    <a16:rowId xmlns:a16="http://schemas.microsoft.com/office/drawing/2014/main" val="320888979"/>
                  </a:ext>
                </a:extLst>
              </a:tr>
              <a:tr h="5401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effectLst/>
                          <a:sym typeface="Arial"/>
                        </a:rPr>
                        <a:t>DNN + RNN (Jiao, et al., 2016)</a:t>
                      </a:r>
                      <a:endParaRPr lang="en-GB" sz="1400" u="none" strike="noStrike" cap="none" dirty="0">
                        <a:effectLst/>
                        <a:sym typeface="Arial"/>
                      </a:endParaRPr>
                    </a:p>
                    <a:p>
                      <a:endParaRPr lang="en-GB" sz="1400" dirty="0"/>
                    </a:p>
                  </a:txBody>
                  <a:tcPr/>
                </a:tc>
                <a:tc>
                  <a:txBody>
                    <a:bodyPr/>
                    <a:lstStyle/>
                    <a:p>
                      <a:r>
                        <a:rPr lang="en-US" sz="1400" dirty="0"/>
                        <a:t>51.92%</a:t>
                      </a:r>
                      <a:endParaRPr lang="en-GB" sz="1400" dirty="0"/>
                    </a:p>
                  </a:txBody>
                  <a:tcPr/>
                </a:tc>
                <a:extLst>
                  <a:ext uri="{0D108BD9-81ED-4DB2-BD59-A6C34878D82A}">
                    <a16:rowId xmlns:a16="http://schemas.microsoft.com/office/drawing/2014/main" val="3779357475"/>
                  </a:ext>
                </a:extLst>
              </a:tr>
              <a:tr h="369914">
                <a:tc>
                  <a:txBody>
                    <a:bodyPr/>
                    <a:lstStyle/>
                    <a:p>
                      <a:r>
                        <a:rPr lang="en-US" sz="1400" dirty="0"/>
                        <a:t>CNN-</a:t>
                      </a:r>
                      <a:r>
                        <a:rPr lang="en-US" sz="1400" dirty="0" err="1"/>
                        <a:t>VFNet</a:t>
                      </a:r>
                      <a:r>
                        <a:rPr lang="en-US" sz="1400" dirty="0"/>
                        <a:t> </a:t>
                      </a:r>
                      <a:r>
                        <a:rPr lang="en-US" sz="1400" u="none" strike="noStrike" cap="none" dirty="0">
                          <a:effectLst/>
                          <a:sym typeface="Arial"/>
                        </a:rPr>
                        <a:t>(Ahmed, et al., 2019)</a:t>
                      </a:r>
                      <a:endParaRPr lang="en-GB" sz="1400" dirty="0"/>
                    </a:p>
                  </a:txBody>
                  <a:tcPr/>
                </a:tc>
                <a:tc>
                  <a:txBody>
                    <a:bodyPr/>
                    <a:lstStyle/>
                    <a:p>
                      <a:r>
                        <a:rPr lang="en-US" sz="1400" dirty="0"/>
                        <a:t>70.33%</a:t>
                      </a:r>
                      <a:endParaRPr lang="en-GB" sz="1400" dirty="0"/>
                    </a:p>
                  </a:txBody>
                  <a:tcPr/>
                </a:tc>
                <a:extLst>
                  <a:ext uri="{0D108BD9-81ED-4DB2-BD59-A6C34878D82A}">
                    <a16:rowId xmlns:a16="http://schemas.microsoft.com/office/drawing/2014/main" val="2974855499"/>
                  </a:ext>
                </a:extLst>
              </a:tr>
              <a:tr h="369914">
                <a:tc>
                  <a:txBody>
                    <a:bodyPr/>
                    <a:lstStyle/>
                    <a:p>
                      <a:r>
                        <a:rPr lang="en-US" sz="1400" dirty="0"/>
                        <a:t>CNN </a:t>
                      </a:r>
                      <a:r>
                        <a:rPr lang="en-US" sz="1400" u="none" strike="noStrike" cap="none" dirty="0">
                          <a:effectLst/>
                          <a:sym typeface="Arial"/>
                        </a:rPr>
                        <a:t>(Sheng &amp; Edmund, 2017)</a:t>
                      </a:r>
                      <a:endParaRPr lang="en-GB" sz="1400" dirty="0"/>
                    </a:p>
                  </a:txBody>
                  <a:tcPr/>
                </a:tc>
                <a:tc>
                  <a:txBody>
                    <a:bodyPr/>
                    <a:lstStyle/>
                    <a:p>
                      <a:r>
                        <a:rPr lang="en-US" sz="1400" dirty="0"/>
                        <a:t>88%</a:t>
                      </a:r>
                      <a:endParaRPr lang="en-GB" sz="1400" dirty="0"/>
                    </a:p>
                  </a:txBody>
                  <a:tcPr/>
                </a:tc>
                <a:extLst>
                  <a:ext uri="{0D108BD9-81ED-4DB2-BD59-A6C34878D82A}">
                    <a16:rowId xmlns:a16="http://schemas.microsoft.com/office/drawing/2014/main" val="394929854"/>
                  </a:ext>
                </a:extLst>
              </a:tr>
              <a:tr h="1163323">
                <a:tc>
                  <a:txBody>
                    <a:bodyPr/>
                    <a:lstStyle/>
                    <a:p>
                      <a:r>
                        <a:rPr lang="en-US" sz="1400" dirty="0"/>
                        <a:t>CNN </a:t>
                      </a:r>
                      <a:r>
                        <a:rPr lang="en-US" sz="1400" u="none" strike="noStrike" cap="none" dirty="0">
                          <a:sym typeface="Arial"/>
                        </a:rPr>
                        <a:t>(Zhong, et al., 2018) </a:t>
                      </a:r>
                      <a:endParaRPr lang="en-GB" sz="1400" b="0"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u="none" strike="noStrike" cap="none" dirty="0">
                          <a:sym typeface="Arial"/>
                        </a:rPr>
                        <a:t>MFCC – 90%</a:t>
                      </a:r>
                      <a:endParaRPr lang="en-GB" sz="1400" u="none" strike="noStrike" cap="none" dirty="0">
                        <a:sym typeface="Arial"/>
                      </a:endParaRPr>
                    </a:p>
                    <a:p>
                      <a:pPr marR="0" algn="l" rtl="0">
                        <a:lnSpc>
                          <a:spcPct val="100000"/>
                        </a:lnSpc>
                        <a:spcBef>
                          <a:spcPts val="0"/>
                        </a:spcBef>
                        <a:spcAft>
                          <a:spcPts val="0"/>
                        </a:spcAft>
                        <a:buClr>
                          <a:srgbClr val="000000"/>
                        </a:buClr>
                        <a:buFont typeface="Arial"/>
                      </a:pPr>
                      <a:r>
                        <a:rPr lang="en-US" sz="1400" u="none" strike="noStrike" cap="none" dirty="0">
                          <a:sym typeface="Arial"/>
                        </a:rPr>
                        <a:t>Spec – 86%</a:t>
                      </a:r>
                      <a:endParaRPr lang="en-GB" sz="1400" u="none" strike="noStrike" cap="none" dirty="0">
                        <a:sym typeface="Arial"/>
                      </a:endParaRPr>
                    </a:p>
                    <a:p>
                      <a:pPr marR="0" algn="l" rtl="0">
                        <a:lnSpc>
                          <a:spcPct val="100000"/>
                        </a:lnSpc>
                        <a:spcBef>
                          <a:spcPts val="0"/>
                        </a:spcBef>
                        <a:spcAft>
                          <a:spcPts val="0"/>
                        </a:spcAft>
                        <a:buClr>
                          <a:srgbClr val="000000"/>
                        </a:buClr>
                        <a:buFont typeface="Arial"/>
                      </a:pPr>
                      <a:r>
                        <a:rPr lang="en-US" sz="1400" u="none" strike="noStrike" cap="none" dirty="0">
                          <a:sym typeface="Arial"/>
                        </a:rPr>
                        <a:t>Rhythm – 87%</a:t>
                      </a:r>
                      <a:endParaRPr lang="en-GB" sz="1400" u="none" strike="noStrike" cap="none" dirty="0">
                        <a:sym typeface="Arial"/>
                      </a:endParaRPr>
                    </a:p>
                    <a:p>
                      <a:pPr marR="0" algn="l" rtl="0">
                        <a:lnSpc>
                          <a:spcPct val="100000"/>
                        </a:lnSpc>
                        <a:spcBef>
                          <a:spcPts val="0"/>
                        </a:spcBef>
                        <a:spcAft>
                          <a:spcPts val="0"/>
                        </a:spcAft>
                        <a:buClr>
                          <a:srgbClr val="000000"/>
                        </a:buClr>
                        <a:buFont typeface="Arial"/>
                      </a:pPr>
                      <a:r>
                        <a:rPr lang="en-US" sz="1400" u="none" strike="noStrike" cap="none" dirty="0">
                          <a:sym typeface="Arial"/>
                        </a:rPr>
                        <a:t>Feature M – 94%</a:t>
                      </a:r>
                      <a:endParaRPr lang="en-GB" sz="1400" b="0" i="0"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val="2919296037"/>
                  </a:ext>
                </a:extLst>
              </a:tr>
              <a:tr h="369914">
                <a:tc>
                  <a:txBody>
                    <a:bodyPr/>
                    <a:lstStyle/>
                    <a:p>
                      <a:r>
                        <a:rPr lang="en-US" sz="1400" u="none" strike="noStrike" cap="none" dirty="0">
                          <a:sym typeface="Arial"/>
                        </a:rPr>
                        <a:t>CNN (</a:t>
                      </a:r>
                      <a:r>
                        <a:rPr lang="en-US" sz="1400" u="none" strike="noStrike" cap="none" dirty="0" err="1">
                          <a:sym typeface="Arial"/>
                        </a:rPr>
                        <a:t>Grigoriadis</a:t>
                      </a:r>
                      <a:r>
                        <a:rPr lang="en-US" sz="1400" u="none" strike="noStrike" cap="none" dirty="0">
                          <a:sym typeface="Arial"/>
                        </a:rPr>
                        <a:t>, 2019)</a:t>
                      </a:r>
                      <a:endParaRPr lang="en-GB" sz="1400" b="0" i="0" u="none" strike="noStrike" cap="none" dirty="0">
                        <a:solidFill>
                          <a:schemeClr val="dk1"/>
                        </a:solidFill>
                        <a:latin typeface="+mn-lt"/>
                        <a:ea typeface="+mn-ea"/>
                        <a:cs typeface="+mn-cs"/>
                        <a:sym typeface="Arial"/>
                      </a:endParaRPr>
                    </a:p>
                  </a:txBody>
                  <a:tcPr/>
                </a:tc>
                <a:tc>
                  <a:txBody>
                    <a:bodyPr/>
                    <a:lstStyle/>
                    <a:p>
                      <a:r>
                        <a:rPr lang="en-US" sz="1400" dirty="0"/>
                        <a:t>96.72%</a:t>
                      </a:r>
                      <a:endParaRPr lang="en-GB" sz="1400" dirty="0"/>
                    </a:p>
                  </a:txBody>
                  <a:tcPr/>
                </a:tc>
                <a:extLst>
                  <a:ext uri="{0D108BD9-81ED-4DB2-BD59-A6C34878D82A}">
                    <a16:rowId xmlns:a16="http://schemas.microsoft.com/office/drawing/2014/main" val="1986703454"/>
                  </a:ext>
                </a:extLst>
              </a:tr>
            </a:tbl>
          </a:graphicData>
        </a:graphic>
      </p:graphicFrame>
    </p:spTree>
    <p:extLst>
      <p:ext uri="{BB962C8B-B14F-4D97-AF65-F5344CB8AC3E}">
        <p14:creationId xmlns:p14="http://schemas.microsoft.com/office/powerpoint/2010/main" val="233225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Datasets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Table 2">
            <a:extLst>
              <a:ext uri="{FF2B5EF4-FFF2-40B4-BE49-F238E27FC236}">
                <a16:creationId xmlns:a16="http://schemas.microsoft.com/office/drawing/2014/main" id="{1DFB6422-A5D9-4E90-9396-E126E189C47D}"/>
              </a:ext>
            </a:extLst>
          </p:cNvPr>
          <p:cNvGraphicFramePr>
            <a:graphicFrameLocks noGrp="1"/>
          </p:cNvGraphicFramePr>
          <p:nvPr>
            <p:extLst>
              <p:ext uri="{D42A27DB-BD31-4B8C-83A1-F6EECF244321}">
                <p14:modId xmlns:p14="http://schemas.microsoft.com/office/powerpoint/2010/main" val="2488332712"/>
              </p:ext>
            </p:extLst>
          </p:nvPr>
        </p:nvGraphicFramePr>
        <p:xfrm>
          <a:off x="499598" y="1323521"/>
          <a:ext cx="8241060" cy="3005752"/>
        </p:xfrm>
        <a:graphic>
          <a:graphicData uri="http://schemas.openxmlformats.org/drawingml/2006/table">
            <a:tbl>
              <a:tblPr firstRow="1" bandRow="1">
                <a:tableStyleId>{D7AC3CCA-C797-4891-BE02-D94E43425B78}</a:tableStyleId>
              </a:tblPr>
              <a:tblGrid>
                <a:gridCol w="1624836">
                  <a:extLst>
                    <a:ext uri="{9D8B030D-6E8A-4147-A177-3AD203B41FA5}">
                      <a16:colId xmlns:a16="http://schemas.microsoft.com/office/drawing/2014/main" val="3657506264"/>
                    </a:ext>
                  </a:extLst>
                </a:gridCol>
                <a:gridCol w="1122184">
                  <a:extLst>
                    <a:ext uri="{9D8B030D-6E8A-4147-A177-3AD203B41FA5}">
                      <a16:colId xmlns:a16="http://schemas.microsoft.com/office/drawing/2014/main" val="3218439605"/>
                    </a:ext>
                  </a:extLst>
                </a:gridCol>
                <a:gridCol w="1373510">
                  <a:extLst>
                    <a:ext uri="{9D8B030D-6E8A-4147-A177-3AD203B41FA5}">
                      <a16:colId xmlns:a16="http://schemas.microsoft.com/office/drawing/2014/main" val="3194142058"/>
                    </a:ext>
                  </a:extLst>
                </a:gridCol>
                <a:gridCol w="1373510">
                  <a:extLst>
                    <a:ext uri="{9D8B030D-6E8A-4147-A177-3AD203B41FA5}">
                      <a16:colId xmlns:a16="http://schemas.microsoft.com/office/drawing/2014/main" val="3729002538"/>
                    </a:ext>
                  </a:extLst>
                </a:gridCol>
                <a:gridCol w="1373510">
                  <a:extLst>
                    <a:ext uri="{9D8B030D-6E8A-4147-A177-3AD203B41FA5}">
                      <a16:colId xmlns:a16="http://schemas.microsoft.com/office/drawing/2014/main" val="4024558936"/>
                    </a:ext>
                  </a:extLst>
                </a:gridCol>
                <a:gridCol w="1373510">
                  <a:extLst>
                    <a:ext uri="{9D8B030D-6E8A-4147-A177-3AD203B41FA5}">
                      <a16:colId xmlns:a16="http://schemas.microsoft.com/office/drawing/2014/main" val="1060118796"/>
                    </a:ext>
                  </a:extLst>
                </a:gridCol>
              </a:tblGrid>
              <a:tr h="414952">
                <a:tc>
                  <a:txBody>
                    <a:bodyPr/>
                    <a:lstStyle/>
                    <a:p>
                      <a:r>
                        <a:rPr lang="en-US" sz="1600" dirty="0"/>
                        <a:t>Dataset</a:t>
                      </a:r>
                      <a:endParaRPr lang="en-GB" sz="1600" dirty="0"/>
                    </a:p>
                  </a:txBody>
                  <a:tcPr/>
                </a:tc>
                <a:tc>
                  <a:txBody>
                    <a:bodyPr/>
                    <a:lstStyle/>
                    <a:p>
                      <a:r>
                        <a:rPr lang="en-US" sz="1600" dirty="0"/>
                        <a:t>Speakers</a:t>
                      </a:r>
                      <a:endParaRPr lang="en-GB" sz="1600" dirty="0"/>
                    </a:p>
                  </a:txBody>
                  <a:tcPr/>
                </a:tc>
                <a:tc>
                  <a:txBody>
                    <a:bodyPr/>
                    <a:lstStyle/>
                    <a:p>
                      <a:r>
                        <a:rPr lang="en-US" sz="1600" dirty="0"/>
                        <a:t>Utterances</a:t>
                      </a:r>
                      <a:endParaRPr lang="en-GB" sz="1600" dirty="0"/>
                    </a:p>
                  </a:txBody>
                  <a:tcPr/>
                </a:tc>
                <a:tc>
                  <a:txBody>
                    <a:bodyPr/>
                    <a:lstStyle/>
                    <a:p>
                      <a:r>
                        <a:rPr lang="en-US" sz="1600" dirty="0"/>
                        <a:t>Accents</a:t>
                      </a:r>
                      <a:endParaRPr lang="en-GB" sz="1600" dirty="0"/>
                    </a:p>
                  </a:txBody>
                  <a:tcPr/>
                </a:tc>
                <a:tc>
                  <a:txBody>
                    <a:bodyPr/>
                    <a:lstStyle/>
                    <a:p>
                      <a:r>
                        <a:rPr lang="en-US" sz="1600" dirty="0"/>
                        <a:t>Citations</a:t>
                      </a:r>
                      <a:endParaRPr lang="en-GB" sz="1600" dirty="0"/>
                    </a:p>
                  </a:txBody>
                  <a:tcPr/>
                </a:tc>
                <a:tc>
                  <a:txBody>
                    <a:bodyPr/>
                    <a:lstStyle/>
                    <a:p>
                      <a:r>
                        <a:rPr lang="en-US" sz="1600" dirty="0"/>
                        <a:t>Type</a:t>
                      </a:r>
                      <a:endParaRPr lang="en-GB" sz="1600" dirty="0"/>
                    </a:p>
                  </a:txBody>
                  <a:tcPr/>
                </a:tc>
                <a:extLst>
                  <a:ext uri="{0D108BD9-81ED-4DB2-BD59-A6C34878D82A}">
                    <a16:rowId xmlns:a16="http://schemas.microsoft.com/office/drawing/2014/main" val="3268056721"/>
                  </a:ext>
                </a:extLst>
              </a:tr>
              <a:tr h="296976">
                <a:tc>
                  <a:txBody>
                    <a:bodyPr/>
                    <a:lstStyle/>
                    <a:p>
                      <a:r>
                        <a:rPr lang="en-US" sz="1600" dirty="0"/>
                        <a:t>ABI</a:t>
                      </a:r>
                      <a:endParaRPr lang="en-GB" sz="1600" dirty="0"/>
                    </a:p>
                  </a:txBody>
                  <a:tcPr/>
                </a:tc>
                <a:tc>
                  <a:txBody>
                    <a:bodyPr/>
                    <a:lstStyle/>
                    <a:p>
                      <a:r>
                        <a:rPr lang="en-US" sz="1600" dirty="0"/>
                        <a:t>280</a:t>
                      </a:r>
                      <a:endParaRPr lang="en-GB" sz="1600" dirty="0"/>
                    </a:p>
                  </a:txBody>
                  <a:tcPr/>
                </a:tc>
                <a:tc>
                  <a:txBody>
                    <a:bodyPr/>
                    <a:lstStyle/>
                    <a:p>
                      <a:r>
                        <a:rPr lang="en-US" sz="1600" dirty="0"/>
                        <a:t>855</a:t>
                      </a:r>
                      <a:endParaRPr lang="en-GB" sz="1600" dirty="0"/>
                    </a:p>
                  </a:txBody>
                  <a:tcPr/>
                </a:tc>
                <a:tc>
                  <a:txBody>
                    <a:bodyPr/>
                    <a:lstStyle/>
                    <a:p>
                      <a:r>
                        <a:rPr lang="en-US" sz="1600" dirty="0"/>
                        <a:t>14</a:t>
                      </a:r>
                      <a:endParaRPr lang="en-GB" sz="1600" dirty="0"/>
                    </a:p>
                  </a:txBody>
                  <a:tcPr/>
                </a:tc>
                <a:tc>
                  <a:txBody>
                    <a:bodyPr/>
                    <a:lstStyle/>
                    <a:p>
                      <a:r>
                        <a:rPr lang="en-US" sz="1600" dirty="0"/>
                        <a:t>28</a:t>
                      </a:r>
                      <a:endParaRPr lang="en-GB" sz="1600" dirty="0"/>
                    </a:p>
                  </a:txBody>
                  <a:tcPr/>
                </a:tc>
                <a:tc>
                  <a:txBody>
                    <a:bodyPr/>
                    <a:lstStyle/>
                    <a:p>
                      <a:r>
                        <a:rPr lang="en-US" sz="1600" dirty="0"/>
                        <a:t>N</a:t>
                      </a:r>
                      <a:endParaRPr lang="en-GB" sz="1600" dirty="0"/>
                    </a:p>
                  </a:txBody>
                  <a:tcPr/>
                </a:tc>
                <a:extLst>
                  <a:ext uri="{0D108BD9-81ED-4DB2-BD59-A6C34878D82A}">
                    <a16:rowId xmlns:a16="http://schemas.microsoft.com/office/drawing/2014/main" val="2932285381"/>
                  </a:ext>
                </a:extLst>
              </a:tr>
              <a:tr h="296976">
                <a:tc>
                  <a:txBody>
                    <a:bodyPr/>
                    <a:lstStyle/>
                    <a:p>
                      <a:r>
                        <a:rPr lang="en-US" sz="1600" dirty="0"/>
                        <a:t>TIMIT</a:t>
                      </a:r>
                      <a:endParaRPr lang="en-GB" sz="1600" dirty="0"/>
                    </a:p>
                  </a:txBody>
                  <a:tcPr/>
                </a:tc>
                <a:tc>
                  <a:txBody>
                    <a:bodyPr/>
                    <a:lstStyle/>
                    <a:p>
                      <a:r>
                        <a:rPr lang="en-US" sz="1600" dirty="0"/>
                        <a:t>630</a:t>
                      </a:r>
                      <a:endParaRPr lang="en-GB" sz="1600" dirty="0"/>
                    </a:p>
                  </a:txBody>
                  <a:tcPr/>
                </a:tc>
                <a:tc>
                  <a:txBody>
                    <a:bodyPr/>
                    <a:lstStyle/>
                    <a:p>
                      <a:r>
                        <a:rPr lang="en-US" sz="1600" dirty="0"/>
                        <a:t>6,300</a:t>
                      </a:r>
                      <a:endParaRPr lang="en-GB" sz="1600" dirty="0"/>
                    </a:p>
                  </a:txBody>
                  <a:tcPr/>
                </a:tc>
                <a:tc>
                  <a:txBody>
                    <a:bodyPr/>
                    <a:lstStyle/>
                    <a:p>
                      <a:r>
                        <a:rPr lang="en-US" sz="1600" dirty="0"/>
                        <a:t>8</a:t>
                      </a:r>
                      <a:endParaRPr lang="en-GB" sz="1600" dirty="0"/>
                    </a:p>
                  </a:txBody>
                  <a:tcPr/>
                </a:tc>
                <a:tc>
                  <a:txBody>
                    <a:bodyPr/>
                    <a:lstStyle/>
                    <a:p>
                      <a:r>
                        <a:rPr lang="en-US" sz="1600" dirty="0"/>
                        <a:t>1,918</a:t>
                      </a:r>
                      <a:endParaRPr lang="en-GB" sz="1600" dirty="0"/>
                    </a:p>
                  </a:txBody>
                  <a:tcPr/>
                </a:tc>
                <a:tc>
                  <a:txBody>
                    <a:bodyPr/>
                    <a:lstStyle/>
                    <a:p>
                      <a:r>
                        <a:rPr lang="en-US" sz="1600" dirty="0"/>
                        <a:t>N</a:t>
                      </a:r>
                      <a:endParaRPr lang="en-GB" sz="1600" dirty="0"/>
                    </a:p>
                  </a:txBody>
                  <a:tcPr/>
                </a:tc>
                <a:extLst>
                  <a:ext uri="{0D108BD9-81ED-4DB2-BD59-A6C34878D82A}">
                    <a16:rowId xmlns:a16="http://schemas.microsoft.com/office/drawing/2014/main" val="1840276270"/>
                  </a:ext>
                </a:extLst>
              </a:tr>
              <a:tr h="296976">
                <a:tc>
                  <a:txBody>
                    <a:bodyPr/>
                    <a:lstStyle/>
                    <a:p>
                      <a:r>
                        <a:rPr lang="en-US" sz="1600" dirty="0"/>
                        <a:t>Common Voice</a:t>
                      </a:r>
                      <a:endParaRPr lang="en-GB" sz="1600" dirty="0"/>
                    </a:p>
                  </a:txBody>
                  <a:tcPr/>
                </a:tc>
                <a:tc>
                  <a:txBody>
                    <a:bodyPr/>
                    <a:lstStyle/>
                    <a:p>
                      <a:r>
                        <a:rPr lang="en-US" sz="1600" dirty="0"/>
                        <a:t>50,590</a:t>
                      </a:r>
                      <a:endParaRPr lang="en-GB" sz="1600" dirty="0"/>
                    </a:p>
                  </a:txBody>
                  <a:tcPr/>
                </a:tc>
                <a:tc>
                  <a:txBody>
                    <a:bodyPr/>
                    <a:lstStyle/>
                    <a:p>
                      <a:r>
                        <a:rPr lang="en-US" sz="1600" dirty="0"/>
                        <a:t>644,120</a:t>
                      </a:r>
                      <a:endParaRPr lang="en-GB" sz="1600" dirty="0"/>
                    </a:p>
                  </a:txBody>
                  <a:tcPr/>
                </a:tc>
                <a:tc>
                  <a:txBody>
                    <a:bodyPr/>
                    <a:lstStyle/>
                    <a:p>
                      <a:r>
                        <a:rPr lang="en-US" sz="1600" dirty="0"/>
                        <a:t>16</a:t>
                      </a:r>
                      <a:endParaRPr lang="en-GB" sz="1600" dirty="0"/>
                    </a:p>
                  </a:txBody>
                  <a:tcPr/>
                </a:tc>
                <a:tc>
                  <a:txBody>
                    <a:bodyPr/>
                    <a:lstStyle/>
                    <a:p>
                      <a:r>
                        <a:rPr lang="en-US" sz="1600" dirty="0"/>
                        <a:t>N/A</a:t>
                      </a:r>
                      <a:endParaRPr lang="en-GB" sz="1600" dirty="0"/>
                    </a:p>
                  </a:txBody>
                  <a:tcPr/>
                </a:tc>
                <a:tc>
                  <a:txBody>
                    <a:bodyPr/>
                    <a:lstStyle/>
                    <a:p>
                      <a:r>
                        <a:rPr lang="en-US" sz="1600" dirty="0"/>
                        <a:t>N &amp; NN</a:t>
                      </a:r>
                      <a:endParaRPr lang="en-GB" sz="1600" dirty="0"/>
                    </a:p>
                  </a:txBody>
                  <a:tcPr/>
                </a:tc>
                <a:extLst>
                  <a:ext uri="{0D108BD9-81ED-4DB2-BD59-A6C34878D82A}">
                    <a16:rowId xmlns:a16="http://schemas.microsoft.com/office/drawing/2014/main" val="205522667"/>
                  </a:ext>
                </a:extLst>
              </a:tr>
              <a:tr h="296976">
                <a:tc>
                  <a:txBody>
                    <a:bodyPr/>
                    <a:lstStyle/>
                    <a:p>
                      <a:r>
                        <a:rPr lang="en-GB" sz="1600" dirty="0"/>
                        <a:t>WSJCAM0</a:t>
                      </a:r>
                    </a:p>
                  </a:txBody>
                  <a:tcPr/>
                </a:tc>
                <a:tc>
                  <a:txBody>
                    <a:bodyPr/>
                    <a:lstStyle/>
                    <a:p>
                      <a:r>
                        <a:rPr lang="en-US" sz="1600" dirty="0"/>
                        <a:t>140</a:t>
                      </a:r>
                      <a:endParaRPr lang="en-GB" sz="1600" dirty="0"/>
                    </a:p>
                  </a:txBody>
                  <a:tcPr/>
                </a:tc>
                <a:tc>
                  <a:txBody>
                    <a:bodyPr/>
                    <a:lstStyle/>
                    <a:p>
                      <a:r>
                        <a:rPr lang="en-US" sz="1600" dirty="0"/>
                        <a:t>4,400</a:t>
                      </a:r>
                      <a:endParaRPr lang="en-GB" sz="1600" dirty="0"/>
                    </a:p>
                  </a:txBody>
                  <a:tcPr/>
                </a:tc>
                <a:tc>
                  <a:txBody>
                    <a:bodyPr/>
                    <a:lstStyle/>
                    <a:p>
                      <a:r>
                        <a:rPr lang="en-US" sz="1600" dirty="0"/>
                        <a:t>4</a:t>
                      </a:r>
                      <a:endParaRPr lang="en-GB" sz="1600" dirty="0"/>
                    </a:p>
                  </a:txBody>
                  <a:tcPr/>
                </a:tc>
                <a:tc>
                  <a:txBody>
                    <a:bodyPr/>
                    <a:lstStyle/>
                    <a:p>
                      <a:r>
                        <a:rPr lang="en-US" sz="1600" dirty="0"/>
                        <a:t>346</a:t>
                      </a:r>
                      <a:endParaRPr lang="en-GB" sz="1600" dirty="0"/>
                    </a:p>
                  </a:txBody>
                  <a:tcPr/>
                </a:tc>
                <a:tc>
                  <a:txBody>
                    <a:bodyPr/>
                    <a:lstStyle/>
                    <a:p>
                      <a:r>
                        <a:rPr lang="en-US" sz="1600" dirty="0"/>
                        <a:t>N</a:t>
                      </a:r>
                      <a:endParaRPr lang="en-GB" sz="1600" dirty="0"/>
                    </a:p>
                  </a:txBody>
                  <a:tcPr/>
                </a:tc>
                <a:extLst>
                  <a:ext uri="{0D108BD9-81ED-4DB2-BD59-A6C34878D82A}">
                    <a16:rowId xmlns:a16="http://schemas.microsoft.com/office/drawing/2014/main" val="921153654"/>
                  </a:ext>
                </a:extLst>
              </a:tr>
              <a:tr h="476033">
                <a:tc>
                  <a:txBody>
                    <a:bodyPr/>
                    <a:lstStyle/>
                    <a:p>
                      <a:r>
                        <a:rPr lang="en-GB" sz="1600" dirty="0"/>
                        <a:t>Speech Accent Archive</a:t>
                      </a:r>
                    </a:p>
                  </a:txBody>
                  <a:tcPr/>
                </a:tc>
                <a:tc>
                  <a:txBody>
                    <a:bodyPr/>
                    <a:lstStyle/>
                    <a:p>
                      <a:r>
                        <a:rPr lang="en-US" sz="1600" dirty="0"/>
                        <a:t>2,140</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2,140</a:t>
                      </a:r>
                      <a:endParaRPr lang="en-GB" sz="1600" dirty="0"/>
                    </a:p>
                    <a:p>
                      <a:endParaRPr lang="en-GB" sz="1600" dirty="0"/>
                    </a:p>
                  </a:txBody>
                  <a:tcPr/>
                </a:tc>
                <a:tc>
                  <a:txBody>
                    <a:bodyPr/>
                    <a:lstStyle/>
                    <a:p>
                      <a:r>
                        <a:rPr lang="en-US" sz="1600" dirty="0"/>
                        <a:t>&gt;100</a:t>
                      </a:r>
                      <a:endParaRPr lang="en-GB" sz="1600" dirty="0"/>
                    </a:p>
                  </a:txBody>
                  <a:tcPr/>
                </a:tc>
                <a:tc>
                  <a:txBody>
                    <a:bodyPr/>
                    <a:lstStyle/>
                    <a:p>
                      <a:r>
                        <a:rPr lang="en-US" sz="1600" dirty="0"/>
                        <a:t>132</a:t>
                      </a:r>
                      <a:endParaRPr lang="en-GB" sz="1600" dirty="0"/>
                    </a:p>
                  </a:txBody>
                  <a:tcPr/>
                </a:tc>
                <a:tc>
                  <a:txBody>
                    <a:bodyPr/>
                    <a:lstStyle/>
                    <a:p>
                      <a:r>
                        <a:rPr lang="en-US" sz="1600" dirty="0"/>
                        <a:t>N &amp; NN</a:t>
                      </a:r>
                      <a:endParaRPr lang="en-GB" sz="1600" dirty="0"/>
                    </a:p>
                  </a:txBody>
                  <a:tcPr/>
                </a:tc>
                <a:extLst>
                  <a:ext uri="{0D108BD9-81ED-4DB2-BD59-A6C34878D82A}">
                    <a16:rowId xmlns:a16="http://schemas.microsoft.com/office/drawing/2014/main" val="214536280"/>
                  </a:ext>
                </a:extLst>
              </a:tr>
              <a:tr h="296976">
                <a:tc>
                  <a:txBody>
                    <a:bodyPr/>
                    <a:lstStyle/>
                    <a:p>
                      <a:r>
                        <a:rPr lang="en-US" sz="1600" dirty="0"/>
                        <a:t>Arctic CMU</a:t>
                      </a:r>
                      <a:endParaRPr lang="en-GB" sz="1600" dirty="0"/>
                    </a:p>
                  </a:txBody>
                  <a:tcPr/>
                </a:tc>
                <a:tc>
                  <a:txBody>
                    <a:bodyPr/>
                    <a:lstStyle/>
                    <a:p>
                      <a:r>
                        <a:rPr lang="en-US" sz="1600" dirty="0"/>
                        <a:t>18</a:t>
                      </a:r>
                      <a:endParaRPr lang="en-GB" sz="1600" dirty="0"/>
                    </a:p>
                  </a:txBody>
                  <a:tcPr/>
                </a:tc>
                <a:tc>
                  <a:txBody>
                    <a:bodyPr/>
                    <a:lstStyle/>
                    <a:p>
                      <a:r>
                        <a:rPr lang="en-US" sz="1600" dirty="0"/>
                        <a:t>1,150</a:t>
                      </a:r>
                      <a:endParaRPr lang="en-GB" sz="1600" dirty="0"/>
                    </a:p>
                  </a:txBody>
                  <a:tcPr/>
                </a:tc>
                <a:tc>
                  <a:txBody>
                    <a:bodyPr/>
                    <a:lstStyle/>
                    <a:p>
                      <a:r>
                        <a:rPr lang="en-US" sz="1600" dirty="0"/>
                        <a:t>4</a:t>
                      </a:r>
                      <a:endParaRPr lang="en-GB" sz="1600" dirty="0"/>
                    </a:p>
                  </a:txBody>
                  <a:tcPr/>
                </a:tc>
                <a:tc>
                  <a:txBody>
                    <a:bodyPr/>
                    <a:lstStyle/>
                    <a:p>
                      <a:r>
                        <a:rPr lang="en-US" sz="1600" dirty="0"/>
                        <a:t>458</a:t>
                      </a:r>
                      <a:endParaRPr lang="en-GB" sz="1600" dirty="0"/>
                    </a:p>
                  </a:txBody>
                  <a:tcPr/>
                </a:tc>
                <a:tc>
                  <a:txBody>
                    <a:bodyPr/>
                    <a:lstStyle/>
                    <a:p>
                      <a:r>
                        <a:rPr lang="en-US" sz="1600" dirty="0"/>
                        <a:t>N &amp; NN</a:t>
                      </a:r>
                      <a:endParaRPr lang="en-GB" sz="1600" dirty="0"/>
                    </a:p>
                  </a:txBody>
                  <a:tcPr/>
                </a:tc>
                <a:extLst>
                  <a:ext uri="{0D108BD9-81ED-4DB2-BD59-A6C34878D82A}">
                    <a16:rowId xmlns:a16="http://schemas.microsoft.com/office/drawing/2014/main" val="339868777"/>
                  </a:ext>
                </a:extLst>
              </a:tr>
              <a:tr h="306556">
                <a:tc>
                  <a:txBody>
                    <a:bodyPr/>
                    <a:lstStyle/>
                    <a:p>
                      <a:r>
                        <a:rPr lang="en-GB" sz="1600" dirty="0"/>
                        <a:t>VoxCeleb2</a:t>
                      </a:r>
                    </a:p>
                  </a:txBody>
                  <a:tcPr/>
                </a:tc>
                <a:tc>
                  <a:txBody>
                    <a:bodyPr/>
                    <a:lstStyle/>
                    <a:p>
                      <a:r>
                        <a:rPr lang="en-US" sz="1600" dirty="0"/>
                        <a:t>6,000</a:t>
                      </a:r>
                      <a:endParaRPr lang="en-GB" sz="1600" dirty="0"/>
                    </a:p>
                  </a:txBody>
                  <a:tcPr/>
                </a:tc>
                <a:tc>
                  <a:txBody>
                    <a:bodyPr/>
                    <a:lstStyle/>
                    <a:p>
                      <a:r>
                        <a:rPr lang="en-US" sz="1600" dirty="0"/>
                        <a:t>1,128,246</a:t>
                      </a:r>
                      <a:endParaRPr lang="en-GB" sz="1600" dirty="0"/>
                    </a:p>
                  </a:txBody>
                  <a:tcPr/>
                </a:tc>
                <a:tc>
                  <a:txBody>
                    <a:bodyPr/>
                    <a:lstStyle/>
                    <a:p>
                      <a:r>
                        <a:rPr lang="en-US" sz="1600" dirty="0"/>
                        <a:t>6</a:t>
                      </a:r>
                      <a:endParaRPr lang="en-GB" sz="1600" dirty="0"/>
                    </a:p>
                  </a:txBody>
                  <a:tcPr/>
                </a:tc>
                <a:tc>
                  <a:txBody>
                    <a:bodyPr/>
                    <a:lstStyle/>
                    <a:p>
                      <a:r>
                        <a:rPr lang="en-US" sz="1600" dirty="0"/>
                        <a:t>168</a:t>
                      </a:r>
                      <a:endParaRPr lang="en-GB" sz="1600" dirty="0"/>
                    </a:p>
                  </a:txBody>
                  <a:tcPr/>
                </a:tc>
                <a:tc>
                  <a:txBody>
                    <a:bodyPr/>
                    <a:lstStyle/>
                    <a:p>
                      <a:r>
                        <a:rPr lang="en-US" sz="1600" dirty="0"/>
                        <a:t>N &amp; NN</a:t>
                      </a:r>
                      <a:endParaRPr lang="en-GB" sz="1600" dirty="0"/>
                    </a:p>
                  </a:txBody>
                  <a:tcPr/>
                </a:tc>
                <a:extLst>
                  <a:ext uri="{0D108BD9-81ED-4DB2-BD59-A6C34878D82A}">
                    <a16:rowId xmlns:a16="http://schemas.microsoft.com/office/drawing/2014/main" val="1752590305"/>
                  </a:ext>
                </a:extLst>
              </a:tr>
            </a:tbl>
          </a:graphicData>
        </a:graphic>
      </p:graphicFrame>
      <p:sp>
        <p:nvSpPr>
          <p:cNvPr id="7" name="Rectangle 6">
            <a:extLst>
              <a:ext uri="{FF2B5EF4-FFF2-40B4-BE49-F238E27FC236}">
                <a16:creationId xmlns:a16="http://schemas.microsoft.com/office/drawing/2014/main" id="{F5B284CF-C903-4011-A5C5-2DBE6885252F}"/>
              </a:ext>
            </a:extLst>
          </p:cNvPr>
          <p:cNvSpPr/>
          <p:nvPr/>
        </p:nvSpPr>
        <p:spPr>
          <a:xfrm>
            <a:off x="2088066" y="4390698"/>
            <a:ext cx="5570048" cy="307777"/>
          </a:xfrm>
          <a:prstGeom prst="rect">
            <a:avLst/>
          </a:prstGeom>
        </p:spPr>
        <p:txBody>
          <a:bodyPr wrap="square">
            <a:spAutoFit/>
          </a:bodyPr>
          <a:lstStyle/>
          <a:p>
            <a:r>
              <a:rPr lang="en-GB" dirty="0"/>
              <a:t>Data-set comparison. Accent types: Native (N); Non-Native (NN) </a:t>
            </a:r>
          </a:p>
        </p:txBody>
      </p:sp>
    </p:spTree>
    <p:extLst>
      <p:ext uri="{BB962C8B-B14F-4D97-AF65-F5344CB8AC3E}">
        <p14:creationId xmlns:p14="http://schemas.microsoft.com/office/powerpoint/2010/main" val="383434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18831533-6364-4BA8-8AC5-86497F638C0C}"/>
              </a:ext>
            </a:extLst>
          </p:cNvPr>
          <p:cNvPicPr>
            <a:picLocks noChangeAspect="1"/>
          </p:cNvPicPr>
          <p:nvPr/>
        </p:nvPicPr>
        <p:blipFill>
          <a:blip r:embed="rId3"/>
          <a:stretch>
            <a:fillRect/>
          </a:stretch>
        </p:blipFill>
        <p:spPr>
          <a:xfrm>
            <a:off x="4669655" y="1140793"/>
            <a:ext cx="4162646" cy="3903884"/>
          </a:xfrm>
          <a:prstGeom prst="rect">
            <a:avLst/>
          </a:prstGeom>
        </p:spPr>
      </p:pic>
      <p:graphicFrame>
        <p:nvGraphicFramePr>
          <p:cNvPr id="3" name="Diagram 2">
            <a:extLst>
              <a:ext uri="{FF2B5EF4-FFF2-40B4-BE49-F238E27FC236}">
                <a16:creationId xmlns:a16="http://schemas.microsoft.com/office/drawing/2014/main" id="{49474AC6-9E84-451A-BC92-D6346F3B2A1C}"/>
              </a:ext>
            </a:extLst>
          </p:cNvPr>
          <p:cNvGraphicFramePr/>
          <p:nvPr>
            <p:extLst>
              <p:ext uri="{D42A27DB-BD31-4B8C-83A1-F6EECF244321}">
                <p14:modId xmlns:p14="http://schemas.microsoft.com/office/powerpoint/2010/main" val="2549525440"/>
              </p:ext>
            </p:extLst>
          </p:nvPr>
        </p:nvGraphicFramePr>
        <p:xfrm>
          <a:off x="452437" y="1428750"/>
          <a:ext cx="3762376" cy="3105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24950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TotalTime>
  <Words>4619</Words>
  <Application>Microsoft Office PowerPoint</Application>
  <PresentationFormat>On-screen Show (16:9)</PresentationFormat>
  <Paragraphs>1202</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Raleway</vt:lpstr>
      <vt:lpstr>Calibri</vt:lpstr>
      <vt:lpstr>Lato</vt:lpstr>
      <vt:lpstr>Arial</vt:lpstr>
      <vt:lpstr>Simple Light</vt:lpstr>
      <vt:lpstr>Multi-Tier accent classification for improved transcribing</vt:lpstr>
      <vt:lpstr>Problem Definition</vt:lpstr>
      <vt:lpstr>Problem Definition</vt:lpstr>
      <vt:lpstr>Hypothesis &amp; Questions</vt:lpstr>
      <vt:lpstr>Literature: Feature Extraction</vt:lpstr>
      <vt:lpstr>Literature: Classifiers/Models</vt:lpstr>
      <vt:lpstr>Literature : AID Results</vt:lpstr>
      <vt:lpstr>Literature : Datasets</vt:lpstr>
      <vt:lpstr>Methodology</vt:lpstr>
      <vt:lpstr>Methodology</vt:lpstr>
      <vt:lpstr>Methodology</vt:lpstr>
      <vt:lpstr>Results : Stage 1</vt:lpstr>
      <vt:lpstr>Results : Stage 2</vt:lpstr>
      <vt:lpstr>Results : Stage 3</vt:lpstr>
      <vt:lpstr>Results : Stage 3</vt:lpstr>
      <vt:lpstr>Results : Stage 3</vt:lpstr>
      <vt:lpstr>Results : Stage 3</vt:lpstr>
      <vt:lpstr>Conclusions</vt:lpstr>
      <vt:lpstr>Conclusions</vt:lpstr>
      <vt:lpstr>Future Recommendations</vt:lpstr>
      <vt:lpstr>References</vt:lpstr>
      <vt:lpstr>References</vt:lpstr>
      <vt:lpstr>Thank you  Damiano Nicastro, Frankie Inguanez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certificate verification platform</dc:title>
  <cp:lastModifiedBy>Frankie Inguanez</cp:lastModifiedBy>
  <cp:revision>169</cp:revision>
  <dcterms:modified xsi:type="dcterms:W3CDTF">2020-10-13T16:55:30Z</dcterms:modified>
</cp:coreProperties>
</file>