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2" r:id="rId4"/>
    <p:sldId id="322" r:id="rId5"/>
    <p:sldId id="287" r:id="rId6"/>
    <p:sldId id="309" r:id="rId7"/>
    <p:sldId id="320" r:id="rId8"/>
    <p:sldId id="315" r:id="rId9"/>
    <p:sldId id="292" r:id="rId10"/>
    <p:sldId id="314" r:id="rId11"/>
    <p:sldId id="316" r:id="rId12"/>
    <p:sldId id="317" r:id="rId13"/>
    <p:sldId id="321" r:id="rId14"/>
    <p:sldId id="294" r:id="rId15"/>
    <p:sldId id="318" r:id="rId16"/>
    <p:sldId id="319" r:id="rId17"/>
    <p:sldId id="298" r:id="rId18"/>
    <p:sldId id="307" r:id="rId19"/>
    <p:sldId id="271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766" autoAdjust="0"/>
  </p:normalViewPr>
  <p:slideViewPr>
    <p:cSldViewPr snapToGrid="0">
      <p:cViewPr varScale="1">
        <p:scale>
          <a:sx n="116" d="100"/>
          <a:sy n="116" d="100"/>
        </p:scale>
        <p:origin x="16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ie Inguanez" userId="53a3cfbd-387a-419b-b633-6347d1690fd8" providerId="ADAL" clId="{F3348E7F-06D5-4A9D-BE8B-4E2D1A9285A2}"/>
    <pc:docChg chg="custSel addSld delSld modSld">
      <pc:chgData name="Frankie Inguanez" userId="53a3cfbd-387a-419b-b633-6347d1690fd8" providerId="ADAL" clId="{F3348E7F-06D5-4A9D-BE8B-4E2D1A9285A2}" dt="2022-03-11T07:25:40.874" v="237" actId="403"/>
      <pc:docMkLst>
        <pc:docMk/>
      </pc:docMkLst>
      <pc:sldChg chg="modSp mod">
        <pc:chgData name="Frankie Inguanez" userId="53a3cfbd-387a-419b-b633-6347d1690fd8" providerId="ADAL" clId="{F3348E7F-06D5-4A9D-BE8B-4E2D1A9285A2}" dt="2022-03-03T16:27:43.513" v="0" actId="6549"/>
        <pc:sldMkLst>
          <pc:docMk/>
          <pc:sldMk cId="0" sldId="256"/>
        </pc:sldMkLst>
        <pc:spChg chg="mod">
          <ac:chgData name="Frankie Inguanez" userId="53a3cfbd-387a-419b-b633-6347d1690fd8" providerId="ADAL" clId="{F3348E7F-06D5-4A9D-BE8B-4E2D1A9285A2}" dt="2022-03-03T16:27:43.513" v="0" actId="6549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03T16:28:51.898" v="12" actId="20577"/>
        <pc:sldMkLst>
          <pc:docMk/>
          <pc:sldMk cId="2793694137" sldId="271"/>
        </pc:sldMkLst>
        <pc:spChg chg="mod">
          <ac:chgData name="Frankie Inguanez" userId="53a3cfbd-387a-419b-b633-6347d1690fd8" providerId="ADAL" clId="{F3348E7F-06D5-4A9D-BE8B-4E2D1A9285A2}" dt="2022-03-03T16:28:51.898" v="12" actId="20577"/>
          <ac:spMkLst>
            <pc:docMk/>
            <pc:sldMk cId="2793694137" sldId="271"/>
            <ac:spMk id="2" creationId="{9AC0316E-7EDB-6341-901B-EA548A0F0CE2}"/>
          </ac:spMkLst>
        </pc:spChg>
      </pc:sldChg>
      <pc:sldChg chg="modSp mod">
        <pc:chgData name="Frankie Inguanez" userId="53a3cfbd-387a-419b-b633-6347d1690fd8" providerId="ADAL" clId="{F3348E7F-06D5-4A9D-BE8B-4E2D1A9285A2}" dt="2022-03-10T07:54:04.348" v="182" actId="20577"/>
        <pc:sldMkLst>
          <pc:docMk/>
          <pc:sldMk cId="1722448282" sldId="282"/>
        </pc:sldMkLst>
        <pc:spChg chg="mod">
          <ac:chgData name="Frankie Inguanez" userId="53a3cfbd-387a-419b-b633-6347d1690fd8" providerId="ADAL" clId="{F3348E7F-06D5-4A9D-BE8B-4E2D1A9285A2}" dt="2022-03-10T07:54:04.348" v="182" actId="20577"/>
          <ac:spMkLst>
            <pc:docMk/>
            <pc:sldMk cId="1722448282" sldId="282"/>
            <ac:spMk id="10" creationId="{FD4B4C9F-F7EC-4B6E-876F-FFE4D72DA8C5}"/>
          </ac:spMkLst>
        </pc:spChg>
      </pc:sldChg>
      <pc:sldChg chg="modSp mod">
        <pc:chgData name="Frankie Inguanez" userId="53a3cfbd-387a-419b-b633-6347d1690fd8" providerId="ADAL" clId="{F3348E7F-06D5-4A9D-BE8B-4E2D1A9285A2}" dt="2022-03-10T07:50:26.363" v="20" actId="20577"/>
        <pc:sldMkLst>
          <pc:docMk/>
          <pc:sldMk cId="3392495040" sldId="287"/>
        </pc:sldMkLst>
        <pc:spChg chg="mod">
          <ac:chgData name="Frankie Inguanez" userId="53a3cfbd-387a-419b-b633-6347d1690fd8" providerId="ADAL" clId="{F3348E7F-06D5-4A9D-BE8B-4E2D1A9285A2}" dt="2022-03-10T07:50:26.363" v="20" actId="20577"/>
          <ac:spMkLst>
            <pc:docMk/>
            <pc:sldMk cId="3392495040" sldId="287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1T07:25:40.874" v="237" actId="403"/>
        <pc:sldMkLst>
          <pc:docMk/>
          <pc:sldMk cId="1793795348" sldId="307"/>
        </pc:sldMkLst>
        <pc:spChg chg="mod">
          <ac:chgData name="Frankie Inguanez" userId="53a3cfbd-387a-419b-b633-6347d1690fd8" providerId="ADAL" clId="{F3348E7F-06D5-4A9D-BE8B-4E2D1A9285A2}" dt="2022-03-11T07:25:40.874" v="237" actId="403"/>
          <ac:spMkLst>
            <pc:docMk/>
            <pc:sldMk cId="1793795348" sldId="307"/>
            <ac:spMk id="8" creationId="{CC83A401-804E-4E5B-9630-D373582A7E0B}"/>
          </ac:spMkLst>
        </pc:spChg>
      </pc:sldChg>
      <pc:sldChg chg="del">
        <pc:chgData name="Frankie Inguanez" userId="53a3cfbd-387a-419b-b633-6347d1690fd8" providerId="ADAL" clId="{F3348E7F-06D5-4A9D-BE8B-4E2D1A9285A2}" dt="2022-03-03T16:28:02.052" v="1" actId="47"/>
        <pc:sldMkLst>
          <pc:docMk/>
          <pc:sldMk cId="752409409" sldId="310"/>
        </pc:sldMkLst>
      </pc:sldChg>
      <pc:sldChg chg="del">
        <pc:chgData name="Frankie Inguanez" userId="53a3cfbd-387a-419b-b633-6347d1690fd8" providerId="ADAL" clId="{F3348E7F-06D5-4A9D-BE8B-4E2D1A9285A2}" dt="2022-03-03T16:28:29.002" v="11" actId="47"/>
        <pc:sldMkLst>
          <pc:docMk/>
          <pc:sldMk cId="3912403776" sldId="311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105520985" sldId="312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2637497268" sldId="313"/>
        </pc:sldMkLst>
      </pc:sldChg>
      <pc:sldChg chg="modSp mod">
        <pc:chgData name="Frankie Inguanez" userId="53a3cfbd-387a-419b-b633-6347d1690fd8" providerId="ADAL" clId="{F3348E7F-06D5-4A9D-BE8B-4E2D1A9285A2}" dt="2022-03-10T07:50:49.734" v="39" actId="20577"/>
        <pc:sldMkLst>
          <pc:docMk/>
          <pc:sldMk cId="787417090" sldId="314"/>
        </pc:sldMkLst>
        <pc:spChg chg="mod">
          <ac:chgData name="Frankie Inguanez" userId="53a3cfbd-387a-419b-b633-6347d1690fd8" providerId="ADAL" clId="{F3348E7F-06D5-4A9D-BE8B-4E2D1A9285A2}" dt="2022-03-10T07:50:49.734" v="39" actId="20577"/>
          <ac:spMkLst>
            <pc:docMk/>
            <pc:sldMk cId="787417090" sldId="314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37.602" v="64" actId="20577"/>
        <pc:sldMkLst>
          <pc:docMk/>
          <pc:sldMk cId="1924535134" sldId="316"/>
        </pc:sldMkLst>
        <pc:spChg chg="mod">
          <ac:chgData name="Frankie Inguanez" userId="53a3cfbd-387a-419b-b633-6347d1690fd8" providerId="ADAL" clId="{F3348E7F-06D5-4A9D-BE8B-4E2D1A9285A2}" dt="2022-03-10T07:52:37.602" v="64" actId="20577"/>
          <ac:spMkLst>
            <pc:docMk/>
            <pc:sldMk cId="1924535134" sldId="316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49.242" v="83" actId="20577"/>
        <pc:sldMkLst>
          <pc:docMk/>
          <pc:sldMk cId="287612313" sldId="317"/>
        </pc:sldMkLst>
        <pc:spChg chg="mod">
          <ac:chgData name="Frankie Inguanez" userId="53a3cfbd-387a-419b-b633-6347d1690fd8" providerId="ADAL" clId="{F3348E7F-06D5-4A9D-BE8B-4E2D1A9285A2}" dt="2022-03-10T07:52:49.242" v="83" actId="20577"/>
          <ac:spMkLst>
            <pc:docMk/>
            <pc:sldMk cId="287612313" sldId="317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03T16:28:25.022" v="10" actId="20577"/>
        <pc:sldMkLst>
          <pc:docMk/>
          <pc:sldMk cId="3583570440" sldId="320"/>
        </pc:sldMkLst>
        <pc:spChg chg="mod">
          <ac:chgData name="Frankie Inguanez" userId="53a3cfbd-387a-419b-b633-6347d1690fd8" providerId="ADAL" clId="{F3348E7F-06D5-4A9D-BE8B-4E2D1A9285A2}" dt="2022-03-03T16:28:25.022" v="10" actId="20577"/>
          <ac:spMkLst>
            <pc:docMk/>
            <pc:sldMk cId="3583570440" sldId="320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3:01.613" v="101" actId="20577"/>
        <pc:sldMkLst>
          <pc:docMk/>
          <pc:sldMk cId="3141926839" sldId="321"/>
        </pc:sldMkLst>
        <pc:spChg chg="mod">
          <ac:chgData name="Frankie Inguanez" userId="53a3cfbd-387a-419b-b633-6347d1690fd8" providerId="ADAL" clId="{F3348E7F-06D5-4A9D-BE8B-4E2D1A9285A2}" dt="2022-03-10T07:53:01.613" v="101" actId="20577"/>
          <ac:spMkLst>
            <pc:docMk/>
            <pc:sldMk cId="3141926839" sldId="321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4:38.324" v="226" actId="20577"/>
        <pc:sldMkLst>
          <pc:docMk/>
          <pc:sldMk cId="74899840" sldId="322"/>
        </pc:sldMkLst>
        <pc:spChg chg="mod">
          <ac:chgData name="Frankie Inguanez" userId="53a3cfbd-387a-419b-b633-6347d1690fd8" providerId="ADAL" clId="{F3348E7F-06D5-4A9D-BE8B-4E2D1A9285A2}" dt="2022-03-10T07:54:38.324" v="226" actId="20577"/>
          <ac:spMkLst>
            <pc:docMk/>
            <pc:sldMk cId="74899840" sldId="322"/>
            <ac:spMk id="10" creationId="{FD4B4C9F-F7EC-4B6E-876F-FFE4D72DA8C5}"/>
          </ac:spMkLst>
        </pc:spChg>
      </pc:sldChg>
      <pc:sldChg chg="add del">
        <pc:chgData name="Frankie Inguanez" userId="53a3cfbd-387a-419b-b633-6347d1690fd8" providerId="ADAL" clId="{F3348E7F-06D5-4A9D-BE8B-4E2D1A9285A2}" dt="2022-03-10T07:54:29.773" v="199" actId="47"/>
        <pc:sldMkLst>
          <pc:docMk/>
          <pc:sldMk cId="1507111126" sldId="323"/>
        </pc:sldMkLst>
      </pc:sldChg>
    </pc:docChg>
  </pc:docChgLst>
  <pc:docChgLst>
    <pc:chgData name="Axel Curmi" userId="S::axel.curmi.a100445@mcast.edu.mt::1b8d9e5a-7975-4446-a78c-1544dba7cf7a" providerId="AD" clId="Web-{0C055F75-1637-21E3-7943-E3829F5F0137}"/>
    <pc:docChg chg="modSld">
      <pc:chgData name="Axel Curmi" userId="S::axel.curmi.a100445@mcast.edu.mt::1b8d9e5a-7975-4446-a78c-1544dba7cf7a" providerId="AD" clId="Web-{0C055F75-1637-21E3-7943-E3829F5F0137}" dt="2018-09-27T13:24:24.083" v="13"/>
      <pc:docMkLst>
        <pc:docMk/>
      </pc:docMkLst>
      <pc:sldChg chg="modSp">
        <pc:chgData name="Axel Curmi" userId="S::axel.curmi.a100445@mcast.edu.mt::1b8d9e5a-7975-4446-a78c-1544dba7cf7a" providerId="AD" clId="Web-{0C055F75-1637-21E3-7943-E3829F5F0137}" dt="2018-09-27T13:24:24.083" v="13"/>
        <pc:sldMkLst>
          <pc:docMk/>
          <pc:sldMk cId="17168488" sldId="281"/>
        </pc:sldMkLst>
        <pc:graphicFrameChg chg="modGraphic">
          <ac:chgData name="Axel Curmi" userId="S::axel.curmi.a100445@mcast.edu.mt::1b8d9e5a-7975-4446-a78c-1544dba7cf7a" providerId="AD" clId="Web-{0C055F75-1637-21E3-7943-E3829F5F0137}" dt="2018-09-27T13:24:24.083" v="13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  <pc:docChgLst>
    <pc:chgData name="Frankie Inguanez" userId="53a3cfbd-387a-419b-b633-6347d1690fd8" providerId="ADAL" clId="{3D3085A0-C5F1-D142-9374-0166ADFFD440}"/>
    <pc:docChg chg="undo custSel addSld delSld modSld sldOrd">
      <pc:chgData name="Frankie Inguanez" userId="53a3cfbd-387a-419b-b633-6347d1690fd8" providerId="ADAL" clId="{3D3085A0-C5F1-D142-9374-0166ADFFD440}" dt="2018-07-17T07:09:37.082" v="2498" actId="20577"/>
      <pc:docMkLst>
        <pc:docMk/>
      </pc:docMkLst>
      <pc:sldChg chg="addSp modSp">
        <pc:chgData name="Frankie Inguanez" userId="53a3cfbd-387a-419b-b633-6347d1690fd8" providerId="ADAL" clId="{3D3085A0-C5F1-D142-9374-0166ADFFD440}" dt="2018-07-10T09:14:45.766" v="556"/>
        <pc:sldMkLst>
          <pc:docMk/>
          <pc:sldMk cId="0" sldId="256"/>
        </pc:sldMkLst>
        <pc:spChg chg="mod">
          <ac:chgData name="Frankie Inguanez" userId="53a3cfbd-387a-419b-b633-6347d1690fd8" providerId="ADAL" clId="{3D3085A0-C5F1-D142-9374-0166ADFFD440}" dt="2018-07-10T09:14:45.766" v="55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14:28.359" v="555" actId="14100"/>
          <ac:picMkLst>
            <pc:docMk/>
            <pc:sldMk cId="0" sldId="256"/>
            <ac:picMk id="3" creationId="{062E2F20-47A7-BC4F-BA2D-BFEAACD618C9}"/>
          </ac:picMkLst>
        </pc:picChg>
        <pc:cxnChg chg="add mod">
          <ac:chgData name="Frankie Inguanez" userId="53a3cfbd-387a-419b-b633-6347d1690fd8" providerId="ADAL" clId="{3D3085A0-C5F1-D142-9374-0166ADFFD440}" dt="2018-07-10T08:08:57.169" v="167" actId="1076"/>
          <ac:cxnSpMkLst>
            <pc:docMk/>
            <pc:sldMk cId="0" sldId="256"/>
            <ac:cxnSpMk id="4" creationId="{36CC284B-5107-E745-9630-DD6C2A410927}"/>
          </ac:cxnSpMkLst>
        </pc:cxnChg>
      </pc:sldChg>
      <pc:sldChg chg="addSp modSp ord">
        <pc:chgData name="Frankie Inguanez" userId="53a3cfbd-387a-419b-b633-6347d1690fd8" providerId="ADAL" clId="{3D3085A0-C5F1-D142-9374-0166ADFFD440}" dt="2018-07-10T10:41:20.327" v="2377" actId="20577"/>
        <pc:sldMkLst>
          <pc:docMk/>
          <pc:sldMk cId="0" sldId="257"/>
        </pc:sldMkLst>
        <pc:spChg chg="mod">
          <ac:chgData name="Frankie Inguanez" userId="53a3cfbd-387a-419b-b633-6347d1690fd8" providerId="ADAL" clId="{3D3085A0-C5F1-D142-9374-0166ADFFD440}" dt="2018-07-10T08:09:05.901" v="169" actId="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15.216" v="2376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20.327" v="2377" actId="20577"/>
          <ac:spMkLst>
            <pc:docMk/>
            <pc:sldMk cId="0" sldId="257"/>
            <ac:spMk id="62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11.018" v="170" actId="1076"/>
          <ac:cxnSpMkLst>
            <pc:docMk/>
            <pc:sldMk cId="0" sldId="257"/>
            <ac:cxnSpMk id="5" creationId="{EE6088A9-71E6-8549-BEC2-BFBC476C30CA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4:26.991" v="2151" actId="20577"/>
        <pc:sldMkLst>
          <pc:docMk/>
          <pc:sldMk cId="0" sldId="258"/>
        </pc:sldMkLst>
        <pc:spChg chg="mod">
          <ac:chgData name="Frankie Inguanez" userId="53a3cfbd-387a-419b-b633-6347d1690fd8" providerId="ADAL" clId="{3D3085A0-C5F1-D142-9374-0166ADFFD440}" dt="2018-07-10T10:34:26.991" v="2151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4:23.888" v="2145" actId="20577"/>
          <ac:spMkLst>
            <pc:docMk/>
            <pc:sldMk cId="0" sldId="258"/>
            <ac:spMk id="6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24.503" v="160"/>
          <ac:cxnSpMkLst>
            <pc:docMk/>
            <pc:sldMk cId="0" sldId="258"/>
            <ac:cxnSpMk id="4" creationId="{B75BF588-8E7C-BA4A-B2C6-0F619A46FFA0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00.025" v="2174" actId="20577"/>
        <pc:sldMkLst>
          <pc:docMk/>
          <pc:sldMk cId="0" sldId="259"/>
        </pc:sldMkLst>
        <pc:spChg chg="mod">
          <ac:chgData name="Frankie Inguanez" userId="53a3cfbd-387a-419b-b633-6347d1690fd8" providerId="ADAL" clId="{3D3085A0-C5F1-D142-9374-0166ADFFD440}" dt="2018-07-10T10:35:00.025" v="2174" actId="20577"/>
          <ac:spMkLst>
            <pc:docMk/>
            <pc:sldMk cId="0" sldId="259"/>
            <ac:spMk id="73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28.467" v="174" actId="1076"/>
          <ac:cxnSpMkLst>
            <pc:docMk/>
            <pc:sldMk cId="0" sldId="259"/>
            <ac:cxnSpMk id="5" creationId="{C6A2A9FA-DD74-A549-BBEA-F94196D9E76C}"/>
          </ac:cxnSpMkLst>
        </pc:cxnChg>
      </pc:sldChg>
      <pc:sldChg chg="addSp modSp ord">
        <pc:chgData name="Frankie Inguanez" userId="53a3cfbd-387a-419b-b633-6347d1690fd8" providerId="ADAL" clId="{3D3085A0-C5F1-D142-9374-0166ADFFD440}" dt="2018-07-17T07:09:05.728" v="2496"/>
        <pc:sldMkLst>
          <pc:docMk/>
          <pc:sldMk cId="0" sldId="260"/>
        </pc:sldMkLst>
        <pc:spChg chg="mod">
          <ac:chgData name="Frankie Inguanez" userId="53a3cfbd-387a-419b-b633-6347d1690fd8" providerId="ADAL" clId="{3D3085A0-C5F1-D142-9374-0166ADFFD440}" dt="2018-07-10T10:35:27.247" v="2194" actId="20577"/>
          <ac:spMkLst>
            <pc:docMk/>
            <pc:sldMk cId="0" sldId="260"/>
            <ac:spMk id="80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00.831" v="155"/>
          <ac:cxnSpMkLst>
            <pc:docMk/>
            <pc:sldMk cId="0" sldId="260"/>
            <ac:cxnSpMk id="5" creationId="{54A28A80-CE5F-6040-9ABB-17EB80D46AA7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1.533" v="2198" actId="20577"/>
        <pc:sldMkLst>
          <pc:docMk/>
          <pc:sldMk cId="0" sldId="261"/>
        </pc:sldMkLst>
        <pc:spChg chg="mod">
          <ac:chgData name="Frankie Inguanez" userId="53a3cfbd-387a-419b-b633-6347d1690fd8" providerId="ADAL" clId="{3D3085A0-C5F1-D142-9374-0166ADFFD440}" dt="2018-07-10T10:35:31.533" v="2198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8:17:24.485" v="295" actId="20577"/>
          <ac:spMkLst>
            <pc:docMk/>
            <pc:sldMk cId="0" sldId="261"/>
            <ac:spMk id="8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9.037" v="154"/>
          <ac:cxnSpMkLst>
            <pc:docMk/>
            <pc:sldMk cId="0" sldId="261"/>
            <ac:cxnSpMk id="5" creationId="{7A56C71B-B69A-F749-B2EA-F6522E880A18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5.408" v="2199" actId="20577"/>
        <pc:sldMkLst>
          <pc:docMk/>
          <pc:sldMk cId="0" sldId="262"/>
        </pc:sldMkLst>
        <pc:spChg chg="mod">
          <ac:chgData name="Frankie Inguanez" userId="53a3cfbd-387a-419b-b633-6347d1690fd8" providerId="ADAL" clId="{3D3085A0-C5F1-D142-9374-0166ADFFD440}" dt="2018-07-10T10:35:35.408" v="2199" actId="20577"/>
          <ac:spMkLst>
            <pc:docMk/>
            <pc:sldMk cId="0" sldId="262"/>
            <ac:spMk id="9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7.395" v="153"/>
          <ac:cxnSpMkLst>
            <pc:docMk/>
            <pc:sldMk cId="0" sldId="262"/>
            <ac:cxnSpMk id="5" creationId="{188F6BC0-43A1-9E46-8DAF-878E83F1371B}"/>
          </ac:cxnSpMkLst>
        </pc:cxnChg>
      </pc:sldChg>
      <pc:sldChg chg="addSp modSp">
        <pc:chgData name="Frankie Inguanez" userId="53a3cfbd-387a-419b-b633-6347d1690fd8" providerId="ADAL" clId="{3D3085A0-C5F1-D142-9374-0166ADFFD440}" dt="2018-07-10T08:24:52.320" v="551" actId="20577"/>
        <pc:sldMkLst>
          <pc:docMk/>
          <pc:sldMk cId="0" sldId="263"/>
        </pc:sldMkLst>
        <pc:spChg chg="mod">
          <ac:chgData name="Frankie Inguanez" userId="53a3cfbd-387a-419b-b633-6347d1690fd8" providerId="ADAL" clId="{3D3085A0-C5F1-D142-9374-0166ADFFD440}" dt="2018-07-10T08:24:52.320" v="551" actId="20577"/>
          <ac:spMkLst>
            <pc:docMk/>
            <pc:sldMk cId="0" sldId="263"/>
            <ac:spMk id="102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5.733" v="152"/>
          <ac:cxnSpMkLst>
            <pc:docMk/>
            <pc:sldMk cId="0" sldId="263"/>
            <ac:cxnSpMk id="4" creationId="{43FEC96E-9CC7-7F44-BAD1-D57BAC436AA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0T08:10:48.715" v="177" actId="1076"/>
        <pc:sldMkLst>
          <pc:docMk/>
          <pc:sldMk cId="0" sldId="264"/>
        </pc:sldMkLst>
        <pc:spChg chg="mod">
          <ac:chgData name="Frankie Inguanez" userId="53a3cfbd-387a-419b-b633-6347d1690fd8" providerId="ADAL" clId="{3D3085A0-C5F1-D142-9374-0166ADFFD440}" dt="2018-07-10T08:10:44.017" v="176" actId="403"/>
          <ac:spMkLst>
            <pc:docMk/>
            <pc:sldMk cId="0" sldId="264"/>
            <ac:spMk id="107" creationId="{00000000-0000-0000-0000-000000000000}"/>
          </ac:spMkLst>
        </pc:spChg>
        <pc:cxnChg chg="add del mod">
          <ac:chgData name="Frankie Inguanez" userId="53a3cfbd-387a-419b-b633-6347d1690fd8" providerId="ADAL" clId="{3D3085A0-C5F1-D142-9374-0166ADFFD440}" dt="2018-07-10T08:07:25.397" v="144"/>
          <ac:cxnSpMkLst>
            <pc:docMk/>
            <pc:sldMk cId="0" sldId="264"/>
            <ac:cxnSpMk id="4" creationId="{DCAC9D55-CDBE-C241-9494-DBD49C0B4356}"/>
          </ac:cxnSpMkLst>
        </pc:cxnChg>
        <pc:cxnChg chg="add mod">
          <ac:chgData name="Frankie Inguanez" userId="53a3cfbd-387a-419b-b633-6347d1690fd8" providerId="ADAL" clId="{3D3085A0-C5F1-D142-9374-0166ADFFD440}" dt="2018-07-10T08:10:48.715" v="177" actId="1076"/>
          <ac:cxnSpMkLst>
            <pc:docMk/>
            <pc:sldMk cId="0" sldId="264"/>
            <ac:cxnSpMk id="5" creationId="{DD57706F-B11B-594A-997A-7302533D596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1T11:13:48.429" v="2471" actId="20577"/>
        <pc:sldMkLst>
          <pc:docMk/>
          <pc:sldMk cId="0" sldId="265"/>
        </pc:sldMkLst>
        <pc:spChg chg="mod">
          <ac:chgData name="Frankie Inguanez" userId="53a3cfbd-387a-419b-b633-6347d1690fd8" providerId="ADAL" clId="{3D3085A0-C5F1-D142-9374-0166ADFFD440}" dt="2018-07-11T11:13:48.429" v="2471" actId="20577"/>
          <ac:spMkLst>
            <pc:docMk/>
            <pc:sldMk cId="0" sldId="265"/>
            <ac:spMk id="114" creationId="{00000000-0000-0000-0000-000000000000}"/>
          </ac:spMkLst>
        </pc:spChg>
        <pc:cxnChg chg="add del">
          <ac:chgData name="Frankie Inguanez" userId="53a3cfbd-387a-419b-b633-6347d1690fd8" providerId="ADAL" clId="{3D3085A0-C5F1-D142-9374-0166ADFFD440}" dt="2018-07-10T08:07:25.733" v="145"/>
          <ac:cxnSpMkLst>
            <pc:docMk/>
            <pc:sldMk cId="0" sldId="265"/>
            <ac:cxnSpMk id="4" creationId="{22F1EDF7-6F75-E04A-AD95-DD869F32CA43}"/>
          </ac:cxnSpMkLst>
        </pc:cxnChg>
        <pc:cxnChg chg="add">
          <ac:chgData name="Frankie Inguanez" userId="53a3cfbd-387a-419b-b633-6347d1690fd8" providerId="ADAL" clId="{3D3085A0-C5F1-D142-9374-0166ADFFD440}" dt="2018-07-10T08:07:27.403" v="146"/>
          <ac:cxnSpMkLst>
            <pc:docMk/>
            <pc:sldMk cId="0" sldId="265"/>
            <ac:cxnSpMk id="5" creationId="{82E7ED26-8344-304C-940A-1527D13C7980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05:22.234" v="1626"/>
        <pc:sldMkLst>
          <pc:docMk/>
          <pc:sldMk cId="4047880178" sldId="267"/>
        </pc:sldMkLst>
        <pc:spChg chg="mod">
          <ac:chgData name="Frankie Inguanez" userId="53a3cfbd-387a-419b-b633-6347d1690fd8" providerId="ADAL" clId="{3D3085A0-C5F1-D142-9374-0166ADFFD440}" dt="2018-07-10T08:04:14.913" v="111" actId="20577"/>
          <ac:spMkLst>
            <pc:docMk/>
            <pc:sldMk cId="4047880178" sldId="267"/>
            <ac:spMk id="113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05:22.234" v="1626"/>
          <ac:spMkLst>
            <pc:docMk/>
            <pc:sldMk cId="4047880178" sldId="267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2.122" v="132"/>
          <ac:cxnSpMkLst>
            <pc:docMk/>
            <pc:sldMk cId="4047880178" sldId="267"/>
            <ac:cxnSpMk id="4" creationId="{1A0E7776-FD09-1344-BBE1-799610F15E83}"/>
          </ac:cxnSpMkLst>
        </pc:cxnChg>
      </pc:sldChg>
      <pc:sldChg chg="addSp modSp add ord">
        <pc:chgData name="Frankie Inguanez" userId="53a3cfbd-387a-419b-b633-6347d1690fd8" providerId="ADAL" clId="{3D3085A0-C5F1-D142-9374-0166ADFFD440}" dt="2018-07-10T08:07:08.099" v="131" actId="1582"/>
        <pc:sldMkLst>
          <pc:docMk/>
          <pc:sldMk cId="2712183486" sldId="268"/>
        </pc:sldMkLst>
        <pc:spChg chg="mod">
          <ac:chgData name="Frankie Inguanez" userId="53a3cfbd-387a-419b-b633-6347d1690fd8" providerId="ADAL" clId="{3D3085A0-C5F1-D142-9374-0166ADFFD440}" dt="2018-07-10T08:05:49.002" v="120"/>
          <ac:spMkLst>
            <pc:docMk/>
            <pc:sldMk cId="2712183486" sldId="268"/>
            <ac:spMk id="114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7:08.099" v="131" actId="1582"/>
          <ac:cxnSpMkLst>
            <pc:docMk/>
            <pc:sldMk cId="2712183486" sldId="268"/>
            <ac:cxnSpMk id="3" creationId="{BC037384-DE3E-7444-9EB4-E571AC5553F7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8:07:13.695" v="133"/>
        <pc:sldMkLst>
          <pc:docMk/>
          <pc:sldMk cId="2372516505" sldId="269"/>
        </pc:sldMkLst>
        <pc:spChg chg="mod">
          <ac:chgData name="Frankie Inguanez" userId="53a3cfbd-387a-419b-b633-6347d1690fd8" providerId="ADAL" clId="{3D3085A0-C5F1-D142-9374-0166ADFFD440}" dt="2018-07-10T08:06:30.556" v="128" actId="20577"/>
          <ac:spMkLst>
            <pc:docMk/>
            <pc:sldMk cId="2372516505" sldId="269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3.695" v="133"/>
          <ac:cxnSpMkLst>
            <pc:docMk/>
            <pc:sldMk cId="2372516505" sldId="269"/>
            <ac:cxnSpMk id="4" creationId="{71AE60D7-515C-7648-AB2E-5AEDBB5D6C3A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18:52.169" v="1649" actId="20577"/>
        <pc:sldMkLst>
          <pc:docMk/>
          <pc:sldMk cId="2143915469" sldId="270"/>
        </pc:sldMkLst>
        <pc:spChg chg="mod">
          <ac:chgData name="Frankie Inguanez" userId="53a3cfbd-387a-419b-b633-6347d1690fd8" providerId="ADAL" clId="{3D3085A0-C5F1-D142-9374-0166ADFFD440}" dt="2018-07-10T10:18:52.169" v="1649" actId="20577"/>
          <ac:spMkLst>
            <pc:docMk/>
            <pc:sldMk cId="2143915469" sldId="270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5.081" v="134"/>
          <ac:cxnSpMkLst>
            <pc:docMk/>
            <pc:sldMk cId="2143915469" sldId="270"/>
            <ac:cxnSpMk id="4" creationId="{FFA49E27-1374-6D42-92D4-A2CAAC1C1592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9:40:01.200" v="1171" actId="1076"/>
        <pc:sldMkLst>
          <pc:docMk/>
          <pc:sldMk cId="2793694137" sldId="271"/>
        </pc:sldMkLst>
        <pc:spChg chg="mod">
          <ac:chgData name="Frankie Inguanez" userId="53a3cfbd-387a-419b-b633-6347d1690fd8" providerId="ADAL" clId="{3D3085A0-C5F1-D142-9374-0166ADFFD440}" dt="2018-07-10T09:39:41.073" v="1167" actId="404"/>
          <ac:spMkLst>
            <pc:docMk/>
            <pc:sldMk cId="2793694137" sldId="271"/>
            <ac:spMk id="2" creationId="{9AC0316E-7EDB-6341-901B-EA548A0F0CE2}"/>
          </ac:spMkLst>
        </pc:spChg>
        <pc:picChg chg="add mod">
          <ac:chgData name="Frankie Inguanez" userId="53a3cfbd-387a-419b-b633-6347d1690fd8" providerId="ADAL" clId="{3D3085A0-C5F1-D142-9374-0166ADFFD440}" dt="2018-07-10T09:40:01.200" v="1171" actId="1076"/>
          <ac:picMkLst>
            <pc:docMk/>
            <pc:sldMk cId="2793694137" sldId="271"/>
            <ac:picMk id="4" creationId="{0023FEA5-A0B0-CE46-95B0-B4943C19718A}"/>
          </ac:picMkLst>
        </pc:picChg>
        <pc:cxnChg chg="add mod">
          <ac:chgData name="Frankie Inguanez" userId="53a3cfbd-387a-419b-b633-6347d1690fd8" providerId="ADAL" clId="{3D3085A0-C5F1-D142-9374-0166ADFFD440}" dt="2018-07-10T09:39:29.352" v="1153" actId="1036"/>
          <ac:cxnSpMkLst>
            <pc:docMk/>
            <pc:sldMk cId="2793694137" sldId="271"/>
            <ac:cxnSpMk id="3" creationId="{5E3DAA63-4D00-0147-B9CF-24027D8A2FAF}"/>
          </ac:cxnSpMkLst>
        </pc:cxnChg>
      </pc:sldChg>
      <pc:sldChg chg="modSp add ord">
        <pc:chgData name="Frankie Inguanez" userId="53a3cfbd-387a-419b-b633-6347d1690fd8" providerId="ADAL" clId="{3D3085A0-C5F1-D142-9374-0166ADFFD440}" dt="2018-07-10T09:29:37.449" v="1127" actId="2710"/>
        <pc:sldMkLst>
          <pc:docMk/>
          <pc:sldMk cId="889896485" sldId="273"/>
        </pc:sldMkLst>
        <pc:spChg chg="mod">
          <ac:chgData name="Frankie Inguanez" userId="53a3cfbd-387a-419b-b633-6347d1690fd8" providerId="ADAL" clId="{3D3085A0-C5F1-D142-9374-0166ADFFD440}" dt="2018-07-10T09:25:09.208" v="571" actId="20577"/>
          <ac:spMkLst>
            <pc:docMk/>
            <pc:sldMk cId="889896485" sldId="273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9:29:37.449" v="1127" actId="2710"/>
          <ac:spMkLst>
            <pc:docMk/>
            <pc:sldMk cId="889896485" sldId="273"/>
            <ac:spMk id="68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20:18.406" v="1686" actId="1076"/>
        <pc:sldMkLst>
          <pc:docMk/>
          <pc:sldMk cId="1739273810" sldId="274"/>
        </pc:sldMkLst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2" creationId="{309BCD44-FDD6-6D40-A0C2-973A8BF813AB}"/>
          </ac:spMkLst>
        </pc:spChg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6" creationId="{3CC7C2B3-D8CC-4E49-9913-D5663165B233}"/>
          </ac:spMkLst>
        </pc:spChg>
        <pc:spChg chg="add mod">
          <ac:chgData name="Frankie Inguanez" userId="53a3cfbd-387a-419b-b633-6347d1690fd8" providerId="ADAL" clId="{3D3085A0-C5F1-D142-9374-0166ADFFD440}" dt="2018-07-10T10:20:18.406" v="1686" actId="1076"/>
          <ac:spMkLst>
            <pc:docMk/>
            <pc:sldMk cId="1739273810" sldId="274"/>
            <ac:spMk id="9" creationId="{8685D953-8EB6-D14C-B899-D76C9908C099}"/>
          </ac:spMkLst>
        </pc:spChg>
        <pc:spChg chg="mod">
          <ac:chgData name="Frankie Inguanez" userId="53a3cfbd-387a-419b-b633-6347d1690fd8" providerId="ADAL" clId="{3D3085A0-C5F1-D142-9374-0166ADFFD440}" dt="2018-07-10T08:16:07.296" v="289" actId="20577"/>
          <ac:spMkLst>
            <pc:docMk/>
            <pc:sldMk cId="1739273810" sldId="274"/>
            <ac:spMk id="8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19:37.175" v="1665" actId="20577"/>
          <ac:spMkLst>
            <pc:docMk/>
            <pc:sldMk cId="1739273810" sldId="274"/>
            <ac:spMk id="81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4" creationId="{BE4B35AD-B236-0747-AA87-695EF038AF19}"/>
          </ac:picMkLst>
        </pc:pic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8" creationId="{42DE2E51-11D1-D24D-A9AB-5F968697F06B}"/>
          </ac:picMkLst>
        </pc:picChg>
        <pc:picChg chg="del">
          <ac:chgData name="Frankie Inguanez" userId="53a3cfbd-387a-419b-b633-6347d1690fd8" providerId="ADAL" clId="{3D3085A0-C5F1-D142-9374-0166ADFFD440}" dt="2018-07-10T08:16:11.910" v="291" actId="478"/>
          <ac:picMkLst>
            <pc:docMk/>
            <pc:sldMk cId="1739273810" sldId="274"/>
            <ac:picMk id="82" creationId="{00000000-0000-0000-0000-000000000000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09:59:32.272" v="1510" actId="478"/>
        <pc:sldMkLst>
          <pc:docMk/>
          <pc:sldMk cId="2079855030" sldId="275"/>
        </pc:sldMkLst>
        <pc:spChg chg="add del mod">
          <ac:chgData name="Frankie Inguanez" userId="53a3cfbd-387a-419b-b633-6347d1690fd8" providerId="ADAL" clId="{3D3085A0-C5F1-D142-9374-0166ADFFD440}" dt="2018-07-10T09:47:39.810" v="1173" actId="478"/>
          <ac:spMkLst>
            <pc:docMk/>
            <pc:sldMk cId="2079855030" sldId="275"/>
            <ac:spMk id="3" creationId="{BDA0B18B-6505-7149-824C-E274DD3605EC}"/>
          </ac:spMkLst>
        </pc:spChg>
        <pc:spChg chg="add del mod">
          <ac:chgData name="Frankie Inguanez" userId="53a3cfbd-387a-419b-b633-6347d1690fd8" providerId="ADAL" clId="{3D3085A0-C5F1-D142-9374-0166ADFFD440}" dt="2018-07-10T09:59:32.272" v="1510" actId="478"/>
          <ac:spMkLst>
            <pc:docMk/>
            <pc:sldMk cId="2079855030" sldId="275"/>
            <ac:spMk id="6" creationId="{C93F2D7C-7701-5C41-A819-DF0A32CB6689}"/>
          </ac:spMkLst>
        </pc:spChg>
        <pc:spChg chg="add del mod">
          <ac:chgData name="Frankie Inguanez" userId="53a3cfbd-387a-419b-b633-6347d1690fd8" providerId="ADAL" clId="{3D3085A0-C5F1-D142-9374-0166ADFFD440}" dt="2018-07-10T09:59:30.183" v="1509" actId="478"/>
          <ac:spMkLst>
            <pc:docMk/>
            <pc:sldMk cId="2079855030" sldId="275"/>
            <ac:spMk id="8" creationId="{6E02F40F-B793-DF42-A321-882C6B4CF8EA}"/>
          </ac:spMkLst>
        </pc:spChg>
        <pc:spChg chg="add mod">
          <ac:chgData name="Frankie Inguanez" userId="53a3cfbd-387a-419b-b633-6347d1690fd8" providerId="ADAL" clId="{3D3085A0-C5F1-D142-9374-0166ADFFD440}" dt="2018-07-10T09:48:40.076" v="1209" actId="1076"/>
          <ac:spMkLst>
            <pc:docMk/>
            <pc:sldMk cId="2079855030" sldId="275"/>
            <ac:spMk id="9" creationId="{23B1DA2A-2020-724B-96C8-69F7FB01186A}"/>
          </ac:spMkLst>
        </pc:spChg>
        <pc:spChg chg="del mod">
          <ac:chgData name="Frankie Inguanez" userId="53a3cfbd-387a-419b-b633-6347d1690fd8" providerId="ADAL" clId="{3D3085A0-C5F1-D142-9374-0166ADFFD440}" dt="2018-07-10T09:48:00.774" v="1178" actId="478"/>
          <ac:spMkLst>
            <pc:docMk/>
            <pc:sldMk cId="2079855030" sldId="275"/>
            <ac:spMk id="113" creationId="{00000000-0000-0000-0000-000000000000}"/>
          </ac:spMkLst>
        </pc:spChg>
        <pc:spChg chg="add del mod">
          <ac:chgData name="Frankie Inguanez" userId="53a3cfbd-387a-419b-b633-6347d1690fd8" providerId="ADAL" clId="{3D3085A0-C5F1-D142-9374-0166ADFFD440}" dt="2018-07-10T09:47:45.919" v="1175" actId="478"/>
          <ac:spMkLst>
            <pc:docMk/>
            <pc:sldMk cId="2079855030" sldId="275"/>
            <ac:spMk id="114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48:35.997" v="1208" actId="1037"/>
          <ac:picMkLst>
            <pc:docMk/>
            <pc:sldMk cId="2079855030" sldId="275"/>
            <ac:picMk id="1026" creationId="{D1AF6E1C-C3FC-ED48-862C-026A2C9C6A96}"/>
          </ac:picMkLst>
        </pc:picChg>
        <pc:cxnChg chg="del mod">
          <ac:chgData name="Frankie Inguanez" userId="53a3cfbd-387a-419b-b633-6347d1690fd8" providerId="ADAL" clId="{3D3085A0-C5F1-D142-9374-0166ADFFD440}" dt="2018-07-10T09:48:00.774" v="1178" actId="478"/>
          <ac:cxnSpMkLst>
            <pc:docMk/>
            <pc:sldMk cId="2079855030" sldId="275"/>
            <ac:cxnSpMk id="5" creationId="{82E7ED26-8344-304C-940A-1527D13C7980}"/>
          </ac:cxnSpMkLst>
        </pc:cxnChg>
      </pc:sldChg>
      <pc:sldChg chg="modSp add">
        <pc:chgData name="Frankie Inguanez" userId="53a3cfbd-387a-419b-b633-6347d1690fd8" providerId="ADAL" clId="{3D3085A0-C5F1-D142-9374-0166ADFFD440}" dt="2018-07-17T07:09:37.082" v="2498" actId="20577"/>
        <pc:sldMkLst>
          <pc:docMk/>
          <pc:sldMk cId="492520834" sldId="276"/>
        </pc:sldMkLst>
        <pc:spChg chg="mod">
          <ac:chgData name="Frankie Inguanez" userId="53a3cfbd-387a-419b-b633-6347d1690fd8" providerId="ADAL" clId="{3D3085A0-C5F1-D142-9374-0166ADFFD440}" dt="2018-07-17T07:09:37.082" v="2498" actId="20577"/>
          <ac:spMkLst>
            <pc:docMk/>
            <pc:sldMk cId="492520834" sldId="276"/>
            <ac:spMk id="114" creationId="{00000000-0000-0000-0000-000000000000}"/>
          </ac:spMkLst>
        </pc:spChg>
      </pc:sldChg>
      <pc:sldChg chg="modSp add del">
        <pc:chgData name="Frankie Inguanez" userId="53a3cfbd-387a-419b-b633-6347d1690fd8" providerId="ADAL" clId="{3D3085A0-C5F1-D142-9374-0166ADFFD440}" dt="2018-07-17T07:09:29.199" v="2497" actId="2696"/>
        <pc:sldMkLst>
          <pc:docMk/>
          <pc:sldMk cId="942065061" sldId="277"/>
        </pc:sldMkLst>
        <pc:spChg chg="mod">
          <ac:chgData name="Frankie Inguanez" userId="53a3cfbd-387a-419b-b633-6347d1690fd8" providerId="ADAL" clId="{3D3085A0-C5F1-D142-9374-0166ADFFD440}" dt="2018-07-11T11:17:26.454" v="2495" actId="20577"/>
          <ac:spMkLst>
            <pc:docMk/>
            <pc:sldMk cId="942065061" sldId="277"/>
            <ac:spMk id="114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42:06.780" v="2382" actId="20577"/>
        <pc:sldMkLst>
          <pc:docMk/>
          <pc:sldMk cId="494494798" sldId="279"/>
        </pc:sldMkLst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2" creationId="{309BCD44-FDD6-6D40-A0C2-973A8BF813AB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6" creationId="{3CC7C2B3-D8CC-4E49-9913-D5663165B233}"/>
          </ac:spMkLst>
        </pc:spChg>
        <pc:spChg chg="add del mod">
          <ac:chgData name="Frankie Inguanez" userId="53a3cfbd-387a-419b-b633-6347d1690fd8" providerId="ADAL" clId="{3D3085A0-C5F1-D142-9374-0166ADFFD440}" dt="2018-07-10T10:42:06.780" v="2382" actId="20577"/>
          <ac:spMkLst>
            <pc:docMk/>
            <pc:sldMk cId="494494798" sldId="279"/>
            <ac:spMk id="7" creationId="{A4DD0BA6-94C4-4C4A-99AF-E6EC1494268C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9" creationId="{8685D953-8EB6-D14C-B899-D76C9908C099}"/>
          </ac:spMkLst>
        </pc:spChg>
        <pc:spChg chg="add del mod">
          <ac:chgData name="Frankie Inguanez" userId="53a3cfbd-387a-419b-b633-6347d1690fd8" providerId="ADAL" clId="{3D3085A0-C5F1-D142-9374-0166ADFFD440}" dt="2018-07-10T10:22:05.373" v="1705" actId="767"/>
          <ac:spMkLst>
            <pc:docMk/>
            <pc:sldMk cId="494494798" sldId="279"/>
            <ac:spMk id="12" creationId="{BFCDCE19-4C9E-6144-B693-D3E604C6EB4F}"/>
          </ac:spMkLst>
        </pc:spChg>
        <pc:spChg chg="mod">
          <ac:chgData name="Frankie Inguanez" userId="53a3cfbd-387a-419b-b633-6347d1690fd8" providerId="ADAL" clId="{3D3085A0-C5F1-D142-9374-0166ADFFD440}" dt="2018-07-10T10:21:44.086" v="1698" actId="20577"/>
          <ac:spMkLst>
            <pc:docMk/>
            <pc:sldMk cId="494494798" sldId="279"/>
            <ac:spMk id="80" creationId="{00000000-0000-0000-0000-000000000000}"/>
          </ac:spMkLst>
        </pc:spChg>
        <pc:spChg chg="del">
          <ac:chgData name="Frankie Inguanez" userId="53a3cfbd-387a-419b-b633-6347d1690fd8" providerId="ADAL" clId="{3D3085A0-C5F1-D142-9374-0166ADFFD440}" dt="2018-07-10T10:21:47.104" v="1699" actId="478"/>
          <ac:spMkLst>
            <pc:docMk/>
            <pc:sldMk cId="494494798" sldId="279"/>
            <ac:spMk id="81" creationId="{00000000-0000-0000-0000-000000000000}"/>
          </ac:spMkLst>
        </pc:sp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4" creationId="{BE4B35AD-B236-0747-AA87-695EF038AF19}"/>
          </ac:picMkLst>
        </pc:pic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8" creationId="{42DE2E51-11D1-D24D-A9AB-5F968697F06B}"/>
          </ac:picMkLst>
        </pc:picChg>
        <pc:picChg chg="add del mod">
          <ac:chgData name="Frankie Inguanez" userId="53a3cfbd-387a-419b-b633-6347d1690fd8" providerId="ADAL" clId="{3D3085A0-C5F1-D142-9374-0166ADFFD440}" dt="2018-07-10T10:22:07.529" v="1708"/>
          <ac:picMkLst>
            <pc:docMk/>
            <pc:sldMk cId="494494798" sldId="279"/>
            <ac:picMk id="11" creationId="{EB63A77A-3C72-974F-B8D0-58DED44ABE82}"/>
          </ac:picMkLst>
        </pc:picChg>
        <pc:picChg chg="add mod">
          <ac:chgData name="Frankie Inguanez" userId="53a3cfbd-387a-419b-b633-6347d1690fd8" providerId="ADAL" clId="{3D3085A0-C5F1-D142-9374-0166ADFFD440}" dt="2018-07-10T10:22:29.414" v="1715" actId="1076"/>
          <ac:picMkLst>
            <pc:docMk/>
            <pc:sldMk cId="494494798" sldId="279"/>
            <ac:picMk id="14" creationId="{951C9AF0-FE3F-7445-9935-C908E2054682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10:28:57.175" v="1936" actId="1076"/>
        <pc:sldMkLst>
          <pc:docMk/>
          <pc:sldMk cId="2815970931" sldId="280"/>
        </pc:sldMkLst>
        <pc:spChg chg="mod">
          <ac:chgData name="Frankie Inguanez" userId="53a3cfbd-387a-419b-b633-6347d1690fd8" providerId="ADAL" clId="{3D3085A0-C5F1-D142-9374-0166ADFFD440}" dt="2018-07-10T10:27:56.914" v="1931" actId="20577"/>
          <ac:spMkLst>
            <pc:docMk/>
            <pc:sldMk cId="2815970931" sldId="280"/>
            <ac:spMk id="7" creationId="{A4DD0BA6-94C4-4C4A-99AF-E6EC1494268C}"/>
          </ac:spMkLst>
        </pc:spChg>
        <pc:spChg chg="mod">
          <ac:chgData name="Frankie Inguanez" userId="53a3cfbd-387a-419b-b633-6347d1690fd8" providerId="ADAL" clId="{3D3085A0-C5F1-D142-9374-0166ADFFD440}" dt="2018-07-10T10:25:57.889" v="1822" actId="20577"/>
          <ac:spMkLst>
            <pc:docMk/>
            <pc:sldMk cId="2815970931" sldId="280"/>
            <ac:spMk id="80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26:54.925" v="1829" actId="167"/>
          <ac:picMkLst>
            <pc:docMk/>
            <pc:sldMk cId="2815970931" sldId="280"/>
            <ac:picMk id="3" creationId="{99F5CF14-0F6A-474F-848A-AAC4131D8945}"/>
          </ac:picMkLst>
        </pc:picChg>
        <pc:picChg chg="add mod">
          <ac:chgData name="Frankie Inguanez" userId="53a3cfbd-387a-419b-b633-6347d1690fd8" providerId="ADAL" clId="{3D3085A0-C5F1-D142-9374-0166ADFFD440}" dt="2018-07-10T10:28:57.175" v="1936" actId="1076"/>
          <ac:picMkLst>
            <pc:docMk/>
            <pc:sldMk cId="2815970931" sldId="280"/>
            <ac:picMk id="6" creationId="{E7A4FB54-70C1-EF4F-AC41-B13883530B5E}"/>
          </ac:picMkLst>
        </pc:picChg>
        <pc:picChg chg="del">
          <ac:chgData name="Frankie Inguanez" userId="53a3cfbd-387a-419b-b633-6347d1690fd8" providerId="ADAL" clId="{3D3085A0-C5F1-D142-9374-0166ADFFD440}" dt="2018-07-10T10:26:34.637" v="1823" actId="478"/>
          <ac:picMkLst>
            <pc:docMk/>
            <pc:sldMk cId="2815970931" sldId="280"/>
            <ac:picMk id="14" creationId="{951C9AF0-FE3F-7445-9935-C908E2054682}"/>
          </ac:picMkLst>
        </pc:picChg>
      </pc:sldChg>
      <pc:sldChg chg="addSp delSp modSp add ord">
        <pc:chgData name="Frankie Inguanez" userId="53a3cfbd-387a-419b-b633-6347d1690fd8" providerId="ADAL" clId="{3D3085A0-C5F1-D142-9374-0166ADFFD440}" dt="2018-07-10T10:39:08.126" v="2280" actId="1076"/>
        <pc:sldMkLst>
          <pc:docMk/>
          <pc:sldMk cId="17168488" sldId="281"/>
        </pc:sldMkLst>
        <pc:spChg chg="add del mod">
          <ac:chgData name="Frankie Inguanez" userId="53a3cfbd-387a-419b-b633-6347d1690fd8" providerId="ADAL" clId="{3D3085A0-C5F1-D142-9374-0166ADFFD440}" dt="2018-07-10T10:32:36.535" v="2092"/>
          <ac:spMkLst>
            <pc:docMk/>
            <pc:sldMk cId="17168488" sldId="281"/>
            <ac:spMk id="3" creationId="{9BC46D19-EB22-3441-9142-1092F3F94AF7}"/>
          </ac:spMkLst>
        </pc:spChg>
        <pc:spChg chg="mod">
          <ac:chgData name="Frankie Inguanez" userId="53a3cfbd-387a-419b-b633-6347d1690fd8" providerId="ADAL" clId="{3D3085A0-C5F1-D142-9374-0166ADFFD440}" dt="2018-07-10T10:37:47.997" v="2200" actId="20577"/>
          <ac:spMkLst>
            <pc:docMk/>
            <pc:sldMk cId="17168488" sldId="281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8:57.466" v="2279" actId="20577"/>
          <ac:spMkLst>
            <pc:docMk/>
            <pc:sldMk cId="17168488" sldId="281"/>
            <ac:spMk id="68" creationId="{00000000-0000-0000-0000-000000000000}"/>
          </ac:spMkLst>
        </pc:spChg>
        <pc:graphicFrameChg chg="add mod">
          <ac:chgData name="Frankie Inguanez" userId="53a3cfbd-387a-419b-b633-6347d1690fd8" providerId="ADAL" clId="{3D3085A0-C5F1-D142-9374-0166ADFFD440}" dt="2018-07-10T10:39:08.126" v="2280" actId="1076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75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07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49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4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7381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686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0101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3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9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88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latin typeface="Raleway"/>
                <a:ea typeface="Raleway"/>
                <a:cs typeface="Raleway"/>
                <a:sym typeface="Raleway"/>
              </a:rPr>
              <a:t>Title</a:t>
            </a:r>
            <a:endParaRPr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Author Name Surname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CC284B-5107-E745-9630-DD6C2A410927}"/>
              </a:ext>
            </a:extLst>
          </p:cNvPr>
          <p:cNvCxnSpPr/>
          <p:nvPr/>
        </p:nvCxnSpPr>
        <p:spPr>
          <a:xfrm>
            <a:off x="119270" y="2794483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Evaluation / Argumentation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-GB" b="1" baseline="30000" dirty="0">
                <a:latin typeface="Raleway"/>
                <a:ea typeface="Raleway"/>
                <a:cs typeface="Raleway"/>
                <a:sym typeface="Raleway"/>
              </a:rPr>
              <a:t>rd</a:t>
            </a: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 party comparison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3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Pipeline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2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Achievements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424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2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Future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387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r>
              <a:rPr lang="en-US" sz="2000" dirty="0"/>
              <a:t>Include only references used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Raleway" panose="020B0604020202020204" charset="0"/>
              </a:rPr>
              <a:t>Thank you</a:t>
            </a:r>
            <a:br>
              <a:rPr lang="en-US" dirty="0"/>
            </a:br>
            <a:br>
              <a:rPr lang="en-US" sz="800" dirty="0"/>
            </a:br>
            <a:r>
              <a:rPr lang="en-US" sz="2000" dirty="0"/>
              <a:t>Name Surname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12644" y="2939288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38134"/>
            <a:ext cx="3980515" cy="13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GB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Topic / Domain / Relevant theory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Sources / Data </a:t>
            </a:r>
            <a:r>
              <a:rPr lang="en-GB" sz="1400"/>
              <a:t>/ Algorithms / Results</a:t>
            </a:r>
            <a:endParaRPr lang="en-GB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Aim, Hypothesis,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Pipeline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Methods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7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Data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Prototype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Video Link:</a:t>
            </a:r>
          </a:p>
          <a:p>
            <a:r>
              <a:rPr lang="en-GB" dirty="0"/>
              <a:t>Limit to 2 minutes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63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71FCDFA86604391F8054337E90318" ma:contentTypeVersion="4" ma:contentTypeDescription="Create a new document." ma:contentTypeScope="" ma:versionID="643ebff893c75c28e254b8eca4eac3b6">
  <xsd:schema xmlns:xsd="http://www.w3.org/2001/XMLSchema" xmlns:xs="http://www.w3.org/2001/XMLSchema" xmlns:p="http://schemas.microsoft.com/office/2006/metadata/properties" xmlns:ns2="3f03398d-0ece-48ce-bdc3-b3342d37f0b0" targetNamespace="http://schemas.microsoft.com/office/2006/metadata/properties" ma:root="true" ma:fieldsID="c53afac9164dd97bbe15bcab6ec0ac86" ns2:_="">
    <xsd:import namespace="3f03398d-0ece-48ce-bdc3-b3342d37f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3398d-0ece-48ce-bdc3-b3342d37f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D35D62-5743-4158-A163-56864DDE70E8}"/>
</file>

<file path=customXml/itemProps2.xml><?xml version="1.0" encoding="utf-8"?>
<ds:datastoreItem xmlns:ds="http://schemas.openxmlformats.org/officeDocument/2006/customXml" ds:itemID="{DF33E1E4-061F-4B5D-AF67-DB7398E35C21}"/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91</Words>
  <Application>Microsoft Office PowerPoint</Application>
  <PresentationFormat>On-screen Show (16:9)</PresentationFormat>
  <Paragraphs>36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Raleway</vt:lpstr>
      <vt:lpstr>Arial</vt:lpstr>
      <vt:lpstr>Simple Light</vt:lpstr>
      <vt:lpstr>Title</vt:lpstr>
      <vt:lpstr>Problem Definition</vt:lpstr>
      <vt:lpstr>Literature</vt:lpstr>
      <vt:lpstr>Literature</vt:lpstr>
      <vt:lpstr>Methodology – Aim, Hypothesis, Questions</vt:lpstr>
      <vt:lpstr>Methodology – Pipeline</vt:lpstr>
      <vt:lpstr>Methodology – Methods</vt:lpstr>
      <vt:lpstr>Data Evaluation</vt:lpstr>
      <vt:lpstr>Prototype</vt:lpstr>
      <vt:lpstr>Evaluation / Argumentation</vt:lpstr>
      <vt:lpstr>3rd party comparison</vt:lpstr>
      <vt:lpstr>Pipeline evaluation</vt:lpstr>
      <vt:lpstr>Research Question evaluation</vt:lpstr>
      <vt:lpstr>Conclusions - Achievements</vt:lpstr>
      <vt:lpstr>Conclusions - Recommendations</vt:lpstr>
      <vt:lpstr>Conclusions - Limitations</vt:lpstr>
      <vt:lpstr>Future Recommendations</vt:lpstr>
      <vt:lpstr>References</vt:lpstr>
      <vt:lpstr>Thank you  Name Surname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Frankie Inguanez</cp:lastModifiedBy>
  <cp:revision>174</cp:revision>
  <dcterms:modified xsi:type="dcterms:W3CDTF">2022-03-11T07:25:48Z</dcterms:modified>
</cp:coreProperties>
</file>