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5"/>
  </p:sldMasterIdLst>
  <p:sldIdLst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918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82" Type="http://schemas.openxmlformats.org/officeDocument/2006/relationships/slideLayout" Target="../slideLayouts/slideLayout7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4" name="Straight Connector 5193" hidden="1"/>
          <p:cNvCxnSpPr/>
          <p:nvPr>
            <p:custDataLst>
              <p:tags r:id="rId2"/>
            </p:custDataLst>
          </p:nvPr>
        </p:nvCxnSpPr>
        <p:spPr>
          <a:xfrm>
            <a:off x="7751356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Straight Connector 5191" hidden="1"/>
          <p:cNvCxnSpPr/>
          <p:nvPr>
            <p:custDataLst>
              <p:tags r:id="rId3"/>
            </p:custDataLst>
          </p:nvPr>
        </p:nvCxnSpPr>
        <p:spPr>
          <a:xfrm>
            <a:off x="7102508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3" name="Straight Connector 5172" hidden="1"/>
          <p:cNvCxnSpPr/>
          <p:nvPr>
            <p:custDataLst>
              <p:tags r:id="rId4"/>
            </p:custDataLst>
          </p:nvPr>
        </p:nvCxnSpPr>
        <p:spPr>
          <a:xfrm>
            <a:off x="7102508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Straight Connector 5170" hidden="1"/>
          <p:cNvCxnSpPr/>
          <p:nvPr>
            <p:custDataLst>
              <p:tags r:id="rId5"/>
            </p:custDataLst>
          </p:nvPr>
        </p:nvCxnSpPr>
        <p:spPr>
          <a:xfrm>
            <a:off x="6620507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2" name="Straight Connector 5151" hidden="1"/>
          <p:cNvCxnSpPr/>
          <p:nvPr>
            <p:custDataLst>
              <p:tags r:id="rId6"/>
            </p:custDataLst>
          </p:nvPr>
        </p:nvCxnSpPr>
        <p:spPr>
          <a:xfrm>
            <a:off x="662050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Straight Connector 5149" hidden="1"/>
          <p:cNvCxnSpPr/>
          <p:nvPr>
            <p:custDataLst>
              <p:tags r:id="rId7"/>
            </p:custDataLst>
          </p:nvPr>
        </p:nvCxnSpPr>
        <p:spPr>
          <a:xfrm>
            <a:off x="272741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 hidden="1"/>
          <p:cNvCxnSpPr/>
          <p:nvPr>
            <p:custDataLst>
              <p:tags r:id="rId8"/>
            </p:custDataLst>
          </p:nvPr>
        </p:nvCxnSpPr>
        <p:spPr>
          <a:xfrm>
            <a:off x="3450420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5125" hidden="1"/>
          <p:cNvCxnSpPr/>
          <p:nvPr>
            <p:custDataLst>
              <p:tags r:id="rId9"/>
            </p:custDataLst>
          </p:nvPr>
        </p:nvCxnSpPr>
        <p:spPr>
          <a:xfrm>
            <a:off x="2523493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4" name="Straight Connector 5103" hidden="1"/>
          <p:cNvCxnSpPr/>
          <p:nvPr>
            <p:custDataLst>
              <p:tags r:id="rId10"/>
            </p:custDataLst>
          </p:nvPr>
        </p:nvCxnSpPr>
        <p:spPr>
          <a:xfrm>
            <a:off x="2542032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2" name="Straight Connector 5101" hidden="1"/>
          <p:cNvCxnSpPr/>
          <p:nvPr>
            <p:custDataLst>
              <p:tags r:id="rId11"/>
            </p:custDataLst>
          </p:nvPr>
        </p:nvCxnSpPr>
        <p:spPr>
          <a:xfrm>
            <a:off x="1781953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0" name="Straight Connector 5079" hidden="1"/>
          <p:cNvCxnSpPr/>
          <p:nvPr>
            <p:custDataLst>
              <p:tags r:id="rId12"/>
            </p:custDataLst>
          </p:nvPr>
        </p:nvCxnSpPr>
        <p:spPr>
          <a:xfrm>
            <a:off x="2301031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8" name="Straight Connector 5077" hidden="1"/>
          <p:cNvCxnSpPr/>
          <p:nvPr>
            <p:custDataLst>
              <p:tags r:id="rId13"/>
            </p:custDataLst>
          </p:nvPr>
        </p:nvCxnSpPr>
        <p:spPr>
          <a:xfrm>
            <a:off x="1262874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6" name="Straight Connector 5075"/>
          <p:cNvCxnSpPr/>
          <p:nvPr>
            <p:custDataLst>
              <p:tags r:id="rId14"/>
            </p:custDataLst>
          </p:nvPr>
        </p:nvCxnSpPr>
        <p:spPr>
          <a:xfrm>
            <a:off x="661988" y="3611126"/>
            <a:ext cx="60088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9" name="Rectangle 5058"/>
          <p:cNvSpPr/>
          <p:nvPr>
            <p:custDataLst>
              <p:tags r:id="rId15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25" name="Straight Connector 5024" hidden="1"/>
          <p:cNvCxnSpPr/>
          <p:nvPr>
            <p:custDataLst>
              <p:tags r:id="rId16"/>
            </p:custDataLst>
          </p:nvPr>
        </p:nvCxnSpPr>
        <p:spPr>
          <a:xfrm>
            <a:off x="4507115" y="2318385"/>
            <a:ext cx="0" cy="12700"/>
          </a:xfrm>
          <a:prstGeom prst="line">
            <a:avLst/>
          </a:prstGeom>
          <a:ln w="12700" cap="flat" cmpd="sng" algn="ctr">
            <a:solidFill>
              <a:srgbClr val="4F81BD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" name="Straight Connector 5016" hidden="1"/>
          <p:cNvCxnSpPr/>
          <p:nvPr>
            <p:custDataLst>
              <p:tags r:id="rId17"/>
            </p:custDataLst>
          </p:nvPr>
        </p:nvCxnSpPr>
        <p:spPr>
          <a:xfrm>
            <a:off x="6601968" y="2318385"/>
            <a:ext cx="0" cy="12700"/>
          </a:xfrm>
          <a:prstGeom prst="line">
            <a:avLst/>
          </a:prstGeom>
          <a:ln w="12700" cap="flat" cmpd="sng" algn="ctr">
            <a:solidFill>
              <a:srgbClr val="9BBB59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9" name="Straight Connector 5008"/>
          <p:cNvCxnSpPr/>
          <p:nvPr>
            <p:custDataLst>
              <p:tags r:id="rId18"/>
            </p:custDataLst>
          </p:nvPr>
        </p:nvCxnSpPr>
        <p:spPr>
          <a:xfrm>
            <a:off x="6211741" y="2147690"/>
            <a:ext cx="0" cy="52405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8" name="Rectangle 4697"/>
          <p:cNvSpPr/>
          <p:nvPr>
            <p:custDataLst>
              <p:tags r:id="rId19"/>
            </p:custDataLst>
          </p:nvPr>
        </p:nvSpPr>
        <p:spPr>
          <a:xfrm>
            <a:off x="1188720" y="2537460"/>
            <a:ext cx="6766560" cy="381000"/>
          </a:xfrm>
          <a:prstGeom prst="rect">
            <a:avLst/>
          </a:prstGeom>
          <a:gradFill flip="none" rotWithShape="1">
            <a:gsLst>
              <a:gs pos="10000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0" name="TextBox 4699"/>
          <p:cNvSpPr txBox="1"/>
          <p:nvPr>
            <p:custDataLst>
              <p:tags r:id="rId20"/>
            </p:custDataLst>
          </p:nvPr>
        </p:nvSpPr>
        <p:spPr>
          <a:xfrm>
            <a:off x="464165" y="2589460"/>
            <a:ext cx="724557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2025</a:t>
            </a:r>
          </a:p>
        </p:txBody>
      </p:sp>
      <p:sp>
        <p:nvSpPr>
          <p:cNvPr id="4703" name="TextBox 4702"/>
          <p:cNvSpPr txBox="1"/>
          <p:nvPr>
            <p:custDataLst>
              <p:tags r:id="rId21"/>
            </p:custDataLst>
          </p:nvPr>
        </p:nvSpPr>
        <p:spPr>
          <a:xfrm>
            <a:off x="118872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4961" name="Straight Connector 4960"/>
          <p:cNvCxnSpPr/>
          <p:nvPr>
            <p:custDataLst>
              <p:tags r:id="rId22"/>
            </p:custDataLst>
          </p:nvPr>
        </p:nvCxnSpPr>
        <p:spPr>
          <a:xfrm>
            <a:off x="176341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2" name="TextBox 4961"/>
          <p:cNvSpPr txBox="1"/>
          <p:nvPr>
            <p:custDataLst>
              <p:tags r:id="rId23"/>
            </p:custDataLst>
          </p:nvPr>
        </p:nvSpPr>
        <p:spPr>
          <a:xfrm>
            <a:off x="1763414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4964" name="Straight Connector 4963"/>
          <p:cNvCxnSpPr/>
          <p:nvPr>
            <p:custDataLst>
              <p:tags r:id="rId24"/>
            </p:custDataLst>
          </p:nvPr>
        </p:nvCxnSpPr>
        <p:spPr>
          <a:xfrm>
            <a:off x="228249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5" name="TextBox 4964"/>
          <p:cNvSpPr txBox="1"/>
          <p:nvPr>
            <p:custDataLst>
              <p:tags r:id="rId25"/>
            </p:custDataLst>
          </p:nvPr>
        </p:nvSpPr>
        <p:spPr>
          <a:xfrm>
            <a:off x="228249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Mar</a:t>
            </a:r>
          </a:p>
        </p:txBody>
      </p:sp>
      <p:cxnSp>
        <p:nvCxnSpPr>
          <p:cNvPr id="4967" name="Straight Connector 4966"/>
          <p:cNvCxnSpPr/>
          <p:nvPr>
            <p:custDataLst>
              <p:tags r:id="rId26"/>
            </p:custDataLst>
          </p:nvPr>
        </p:nvCxnSpPr>
        <p:spPr>
          <a:xfrm>
            <a:off x="285718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8" name="TextBox 4967"/>
          <p:cNvSpPr txBox="1"/>
          <p:nvPr>
            <p:custDataLst>
              <p:tags r:id="rId27"/>
            </p:custDataLst>
          </p:nvPr>
        </p:nvSpPr>
        <p:spPr>
          <a:xfrm>
            <a:off x="285718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Apr</a:t>
            </a:r>
          </a:p>
        </p:txBody>
      </p:sp>
      <p:cxnSp>
        <p:nvCxnSpPr>
          <p:cNvPr id="4970" name="Straight Connector 4969"/>
          <p:cNvCxnSpPr/>
          <p:nvPr>
            <p:custDataLst>
              <p:tags r:id="rId28"/>
            </p:custDataLst>
          </p:nvPr>
        </p:nvCxnSpPr>
        <p:spPr>
          <a:xfrm>
            <a:off x="341334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1" name="TextBox 4970"/>
          <p:cNvSpPr txBox="1"/>
          <p:nvPr>
            <p:custDataLst>
              <p:tags r:id="rId29"/>
            </p:custDataLst>
          </p:nvPr>
        </p:nvSpPr>
        <p:spPr>
          <a:xfrm>
            <a:off x="341334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May</a:t>
            </a:r>
          </a:p>
        </p:txBody>
      </p:sp>
      <p:cxnSp>
        <p:nvCxnSpPr>
          <p:cNvPr id="4973" name="Straight Connector 4972"/>
          <p:cNvCxnSpPr/>
          <p:nvPr>
            <p:custDataLst>
              <p:tags r:id="rId30"/>
            </p:custDataLst>
          </p:nvPr>
        </p:nvCxnSpPr>
        <p:spPr>
          <a:xfrm>
            <a:off x="398803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4" name="TextBox 4973"/>
          <p:cNvSpPr txBox="1"/>
          <p:nvPr>
            <p:custDataLst>
              <p:tags r:id="rId31"/>
            </p:custDataLst>
          </p:nvPr>
        </p:nvSpPr>
        <p:spPr>
          <a:xfrm>
            <a:off x="398803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Jun</a:t>
            </a:r>
          </a:p>
        </p:txBody>
      </p:sp>
      <p:cxnSp>
        <p:nvCxnSpPr>
          <p:cNvPr id="4976" name="Straight Connector 4975"/>
          <p:cNvCxnSpPr/>
          <p:nvPr>
            <p:custDataLst>
              <p:tags r:id="rId32"/>
            </p:custDataLst>
          </p:nvPr>
        </p:nvCxnSpPr>
        <p:spPr>
          <a:xfrm>
            <a:off x="454419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7" name="TextBox 4976"/>
          <p:cNvSpPr txBox="1"/>
          <p:nvPr>
            <p:custDataLst>
              <p:tags r:id="rId33"/>
            </p:custDataLst>
          </p:nvPr>
        </p:nvSpPr>
        <p:spPr>
          <a:xfrm>
            <a:off x="4544192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4979" name="Straight Connector 4978"/>
          <p:cNvCxnSpPr/>
          <p:nvPr>
            <p:custDataLst>
              <p:tags r:id="rId34"/>
            </p:custDataLst>
          </p:nvPr>
        </p:nvCxnSpPr>
        <p:spPr>
          <a:xfrm>
            <a:off x="51188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0" name="TextBox 4979"/>
          <p:cNvSpPr txBox="1"/>
          <p:nvPr>
            <p:custDataLst>
              <p:tags r:id="rId35"/>
            </p:custDataLst>
          </p:nvPr>
        </p:nvSpPr>
        <p:spPr>
          <a:xfrm>
            <a:off x="51188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4982" name="Straight Connector 4981"/>
          <p:cNvCxnSpPr/>
          <p:nvPr>
            <p:custDataLst>
              <p:tags r:id="rId36"/>
            </p:custDataLst>
          </p:nvPr>
        </p:nvCxnSpPr>
        <p:spPr>
          <a:xfrm>
            <a:off x="569358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3" name="TextBox 4982"/>
          <p:cNvSpPr txBox="1"/>
          <p:nvPr>
            <p:custDataLst>
              <p:tags r:id="rId37"/>
            </p:custDataLst>
          </p:nvPr>
        </p:nvSpPr>
        <p:spPr>
          <a:xfrm>
            <a:off x="569358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4985" name="Straight Connector 4984"/>
          <p:cNvCxnSpPr/>
          <p:nvPr>
            <p:custDataLst>
              <p:tags r:id="rId38"/>
            </p:custDataLst>
          </p:nvPr>
        </p:nvCxnSpPr>
        <p:spPr>
          <a:xfrm>
            <a:off x="624973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6" name="TextBox 4985"/>
          <p:cNvSpPr txBox="1"/>
          <p:nvPr>
            <p:custDataLst>
              <p:tags r:id="rId39"/>
            </p:custDataLst>
          </p:nvPr>
        </p:nvSpPr>
        <p:spPr>
          <a:xfrm>
            <a:off x="624973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Oct</a:t>
            </a:r>
          </a:p>
        </p:txBody>
      </p:sp>
      <p:cxnSp>
        <p:nvCxnSpPr>
          <p:cNvPr id="4988" name="Straight Connector 4987"/>
          <p:cNvCxnSpPr/>
          <p:nvPr>
            <p:custDataLst>
              <p:tags r:id="rId40"/>
            </p:custDataLst>
          </p:nvPr>
        </p:nvCxnSpPr>
        <p:spPr>
          <a:xfrm>
            <a:off x="682443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9" name="TextBox 4988"/>
          <p:cNvSpPr txBox="1"/>
          <p:nvPr>
            <p:custDataLst>
              <p:tags r:id="rId41"/>
            </p:custDataLst>
          </p:nvPr>
        </p:nvSpPr>
        <p:spPr>
          <a:xfrm>
            <a:off x="682443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4991" name="Straight Connector 4990"/>
          <p:cNvCxnSpPr/>
          <p:nvPr>
            <p:custDataLst>
              <p:tags r:id="rId42"/>
            </p:custDataLst>
          </p:nvPr>
        </p:nvCxnSpPr>
        <p:spPr>
          <a:xfrm>
            <a:off x="73805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2" name="TextBox 4991"/>
          <p:cNvSpPr txBox="1"/>
          <p:nvPr>
            <p:custDataLst>
              <p:tags r:id="rId43"/>
            </p:custDataLst>
          </p:nvPr>
        </p:nvSpPr>
        <p:spPr>
          <a:xfrm>
            <a:off x="73805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4994" name="TextBox 4993"/>
          <p:cNvSpPr txBox="1"/>
          <p:nvPr>
            <p:custDataLst>
              <p:tags r:id="rId44"/>
            </p:custDataLst>
          </p:nvPr>
        </p:nvSpPr>
        <p:spPr>
          <a:xfrm>
            <a:off x="7955281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2025</a:t>
            </a:r>
          </a:p>
        </p:txBody>
      </p:sp>
      <p:sp>
        <p:nvSpPr>
          <p:cNvPr id="4996" name="Rectangle 4995"/>
          <p:cNvSpPr/>
          <p:nvPr>
            <p:custDataLst>
              <p:tags r:id="rId45"/>
            </p:custDataLst>
          </p:nvPr>
        </p:nvSpPr>
        <p:spPr>
          <a:xfrm>
            <a:off x="1188720" y="2854960"/>
            <a:ext cx="2399089" cy="63500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8" name="Isosceles Triangle 4997"/>
          <p:cNvSpPr/>
          <p:nvPr>
            <p:custDataLst>
              <p:tags r:id="rId46"/>
            </p:custDataLst>
          </p:nvPr>
        </p:nvSpPr>
        <p:spPr>
          <a:xfrm>
            <a:off x="3516689" y="2905760"/>
            <a:ext cx="127000" cy="1397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9" name="TextBox 4998"/>
          <p:cNvSpPr txBox="1"/>
          <p:nvPr>
            <p:custDataLst>
              <p:tags r:id="rId47"/>
            </p:custDataLst>
          </p:nvPr>
        </p:nvSpPr>
        <p:spPr>
          <a:xfrm>
            <a:off x="3398504" y="3077210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/>
              <a:t>Today</a:t>
            </a:r>
          </a:p>
        </p:txBody>
      </p:sp>
      <p:sp>
        <p:nvSpPr>
          <p:cNvPr id="5003" name="Flowchart: Merge 5002"/>
          <p:cNvSpPr/>
          <p:nvPr>
            <p:custDataLst>
              <p:tags r:id="rId48"/>
            </p:custDataLst>
          </p:nvPr>
        </p:nvSpPr>
        <p:spPr>
          <a:xfrm rot="16200000">
            <a:off x="6211741" y="2108624"/>
            <a:ext cx="165100" cy="165100"/>
          </a:xfrm>
          <a:prstGeom prst="flowChartMerg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7" name="TextBox 5006"/>
          <p:cNvSpPr txBox="1"/>
          <p:nvPr>
            <p:custDataLst>
              <p:tags r:id="rId49"/>
            </p:custDataLst>
          </p:nvPr>
        </p:nvSpPr>
        <p:spPr>
          <a:xfrm>
            <a:off x="6400512" y="2128084"/>
            <a:ext cx="351058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Sep 30</a:t>
            </a:r>
          </a:p>
        </p:txBody>
      </p:sp>
      <p:sp>
        <p:nvSpPr>
          <p:cNvPr id="5011" name="Diamond 5010"/>
          <p:cNvSpPr/>
          <p:nvPr>
            <p:custDataLst>
              <p:tags r:id="rId50"/>
            </p:custDataLst>
          </p:nvPr>
        </p:nvSpPr>
        <p:spPr>
          <a:xfrm>
            <a:off x="6153974" y="2465991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3" name="TextBox 5012"/>
          <p:cNvSpPr txBox="1"/>
          <p:nvPr>
            <p:custDataLst>
              <p:tags r:id="rId51"/>
            </p:custDataLst>
          </p:nvPr>
        </p:nvSpPr>
        <p:spPr>
          <a:xfrm>
            <a:off x="6250336" y="2016151"/>
            <a:ext cx="703263" cy="138821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/>
              <a:t>Milestone 2</a:t>
            </a:r>
          </a:p>
        </p:txBody>
      </p:sp>
      <p:sp>
        <p:nvSpPr>
          <p:cNvPr id="5015" name="TextBox 5014"/>
          <p:cNvSpPr txBox="1"/>
          <p:nvPr>
            <p:custDataLst>
              <p:tags r:id="rId52"/>
            </p:custDataLst>
          </p:nvPr>
        </p:nvSpPr>
        <p:spPr>
          <a:xfrm>
            <a:off x="6069074" y="1871465"/>
            <a:ext cx="285335" cy="153888"/>
          </a:xfrm>
          <a:prstGeom prst="rect">
            <a:avLst/>
          </a:prstGeom>
          <a:noFill/>
        </p:spPr>
        <p:txBody>
          <a:bodyPr vert="horz" wrap="none" lIns="0" tIns="0" rIns="0" bIns="0" rtlCol="0" anchorCtr="1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Sep 2</a:t>
            </a:r>
          </a:p>
        </p:txBody>
      </p:sp>
      <p:sp>
        <p:nvSpPr>
          <p:cNvPr id="5019" name="Diamond 5018"/>
          <p:cNvSpPr/>
          <p:nvPr>
            <p:custDataLst>
              <p:tags r:id="rId53"/>
            </p:custDataLst>
          </p:nvPr>
        </p:nvSpPr>
        <p:spPr>
          <a:xfrm>
            <a:off x="5617140" y="2358482"/>
            <a:ext cx="228600" cy="254000"/>
          </a:xfrm>
          <a:prstGeom prst="diamond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1" name="TextBox 5020"/>
          <p:cNvSpPr txBox="1"/>
          <p:nvPr>
            <p:custDataLst>
              <p:tags r:id="rId54"/>
            </p:custDataLst>
          </p:nvPr>
        </p:nvSpPr>
        <p:spPr>
          <a:xfrm>
            <a:off x="5783704" y="1746939"/>
            <a:ext cx="703263" cy="138821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/>
              <a:t>Milestone 1</a:t>
            </a:r>
          </a:p>
        </p:txBody>
      </p:sp>
      <p:sp>
        <p:nvSpPr>
          <p:cNvPr id="5062" name="TextBox 5061"/>
          <p:cNvSpPr txBox="1"/>
          <p:nvPr>
            <p:custDataLst>
              <p:tags r:id="rId55"/>
            </p:custDataLst>
          </p:nvPr>
        </p:nvSpPr>
        <p:spPr>
          <a:xfrm>
            <a:off x="203200" y="35273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/>
              <a:t>Task 1</a:t>
            </a:r>
          </a:p>
        </p:txBody>
      </p:sp>
      <p:sp>
        <p:nvSpPr>
          <p:cNvPr id="5065" name="TextBox 5064"/>
          <p:cNvSpPr txBox="1"/>
          <p:nvPr>
            <p:custDataLst>
              <p:tags r:id="rId56"/>
            </p:custDataLst>
          </p:nvPr>
        </p:nvSpPr>
        <p:spPr>
          <a:xfrm>
            <a:off x="2301031" y="3534926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Sep 2 – Sep 30</a:t>
            </a:r>
          </a:p>
        </p:txBody>
      </p:sp>
      <p:sp>
        <p:nvSpPr>
          <p:cNvPr id="5067" name="TextBox 5066" hidden="1"/>
          <p:cNvSpPr txBox="1"/>
          <p:nvPr>
            <p:custDataLst>
              <p:tags r:id="rId5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70" name="TextBox 5069" hidden="1"/>
          <p:cNvSpPr txBox="1"/>
          <p:nvPr>
            <p:custDataLst>
              <p:tags r:id="rId58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72" name="Rectangle 5071"/>
          <p:cNvSpPr/>
          <p:nvPr>
            <p:custDataLst>
              <p:tags r:id="rId59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>
                <a:solidFill>
                  <a:srgbClr val="F1E6E6"/>
                </a:solidFill>
              </a:rPr>
              <a:t>100% </a:t>
            </a:r>
          </a:p>
        </p:txBody>
      </p:sp>
      <p:sp>
        <p:nvSpPr>
          <p:cNvPr id="5086" name="TextBox 5085"/>
          <p:cNvSpPr txBox="1"/>
          <p:nvPr>
            <p:custDataLst>
              <p:tags r:id="rId60"/>
            </p:custDataLst>
          </p:nvPr>
        </p:nvSpPr>
        <p:spPr>
          <a:xfrm>
            <a:off x="203200" y="38575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/>
              <a:t>Task 2</a:t>
            </a:r>
          </a:p>
        </p:txBody>
      </p:sp>
      <p:sp>
        <p:nvSpPr>
          <p:cNvPr id="5091" name="TextBox 5090" hidden="1"/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94" name="TextBox 5093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15" name="TextBox 5114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18" name="TextBox 5117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39" name="TextBox 5138" hidden="1"/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42" name="TextBox 5141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3" name="TextBox 5162" hidden="1"/>
          <p:cNvSpPr txBox="1"/>
          <p:nvPr>
            <p:custDataLst>
              <p:tags r:id="rId67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66" name="TextBox 5165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8" name="Rectangle 5167" hidden="1"/>
          <p:cNvSpPr/>
          <p:nvPr>
            <p:custDataLst>
              <p:tags r:id="rId69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/>
          </a:p>
        </p:txBody>
      </p:sp>
      <p:sp>
        <p:nvSpPr>
          <p:cNvPr id="5184" name="TextBox 5183" hidden="1"/>
          <p:cNvSpPr txBox="1"/>
          <p:nvPr>
            <p:custDataLst>
              <p:tags r:id="rId70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87" name="TextBox 5186" hidden="1"/>
          <p:cNvSpPr txBox="1"/>
          <p:nvPr>
            <p:custDataLst>
              <p:tags r:id="rId7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89" name="Pentagon 5188" hidden="1"/>
          <p:cNvSpPr/>
          <p:nvPr>
            <p:custDataLst>
              <p:tags r:id="rId72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" tIns="0" rIns="6350" bIns="0" rtlCol="0" anchor="ctr"/>
          <a:lstStyle/>
          <a:p>
            <a:pPr algn="r"/>
            <a:endParaRPr lang="en-US"/>
          </a:p>
        </p:txBody>
      </p:sp>
      <p:cxnSp>
        <p:nvCxnSpPr>
          <p:cNvPr id="110" name="Straight Connector 5008">
            <a:extLst>
              <a:ext uri="{FF2B5EF4-FFF2-40B4-BE49-F238E27FC236}">
                <a16:creationId xmlns:a16="http://schemas.microsoft.com/office/drawing/2014/main" id="{8B12A604-8F24-4561-B368-A2034F595795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5882351" y="2025353"/>
            <a:ext cx="0" cy="52405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Merge 5002">
            <a:extLst>
              <a:ext uri="{FF2B5EF4-FFF2-40B4-BE49-F238E27FC236}">
                <a16:creationId xmlns:a16="http://schemas.microsoft.com/office/drawing/2014/main" id="{98F2E7EA-C3A6-45B9-B7C9-34EDD2760617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5884301" y="1868830"/>
            <a:ext cx="165100" cy="165100"/>
          </a:xfrm>
          <a:prstGeom prst="flowChartMerg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5071">
            <a:extLst>
              <a:ext uri="{FF2B5EF4-FFF2-40B4-BE49-F238E27FC236}">
                <a16:creationId xmlns:a16="http://schemas.microsoft.com/office/drawing/2014/main" id="{D359AE96-73A5-4FF6-A00B-36380BEF711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262873" y="3857506"/>
            <a:ext cx="2158194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100% </a:t>
            </a:r>
          </a:p>
        </p:txBody>
      </p:sp>
      <p:cxnSp>
        <p:nvCxnSpPr>
          <p:cNvPr id="114" name="Straight Connector 5075">
            <a:extLst>
              <a:ext uri="{FF2B5EF4-FFF2-40B4-BE49-F238E27FC236}">
                <a16:creationId xmlns:a16="http://schemas.microsoft.com/office/drawing/2014/main" id="{10998E17-7400-4123-9584-47D68A4EC138}"/>
              </a:ext>
            </a:extLst>
          </p:cNvPr>
          <p:cNvCxnSpPr/>
          <p:nvPr>
            <p:custDataLst>
              <p:tags r:id="rId76"/>
            </p:custDataLst>
          </p:nvPr>
        </p:nvCxnSpPr>
        <p:spPr>
          <a:xfrm>
            <a:off x="661988" y="3959106"/>
            <a:ext cx="60088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5064">
            <a:extLst>
              <a:ext uri="{FF2B5EF4-FFF2-40B4-BE49-F238E27FC236}">
                <a16:creationId xmlns:a16="http://schemas.microsoft.com/office/drawing/2014/main" id="{381E62DE-04FB-4326-B07C-A321EC87B826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454935" y="3872746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Sep 30 – Oct 7</a:t>
            </a:r>
          </a:p>
        </p:txBody>
      </p:sp>
      <p:cxnSp>
        <p:nvCxnSpPr>
          <p:cNvPr id="116" name="Straight Connector 5008">
            <a:extLst>
              <a:ext uri="{FF2B5EF4-FFF2-40B4-BE49-F238E27FC236}">
                <a16:creationId xmlns:a16="http://schemas.microsoft.com/office/drawing/2014/main" id="{B045056D-47C0-4296-8EFD-233CE33FC94E}"/>
              </a:ext>
            </a:extLst>
          </p:cNvPr>
          <p:cNvCxnSpPr>
            <a:cxnSpLocks/>
          </p:cNvCxnSpPr>
          <p:nvPr>
            <p:custDataLst>
              <p:tags r:id="rId78"/>
            </p:custDataLst>
          </p:nvPr>
        </p:nvCxnSpPr>
        <p:spPr>
          <a:xfrm>
            <a:off x="6519588" y="2352510"/>
            <a:ext cx="0" cy="196895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Merge 5002">
            <a:extLst>
              <a:ext uri="{FF2B5EF4-FFF2-40B4-BE49-F238E27FC236}">
                <a16:creationId xmlns:a16="http://schemas.microsoft.com/office/drawing/2014/main" id="{52CCBFE0-AB0A-449B-A8EB-F3BF8AC5F066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 rot="16200000">
            <a:off x="6511346" y="2298402"/>
            <a:ext cx="165100" cy="165100"/>
          </a:xfrm>
          <a:prstGeom prst="flowChartMerg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5012">
            <a:extLst>
              <a:ext uri="{FF2B5EF4-FFF2-40B4-BE49-F238E27FC236}">
                <a16:creationId xmlns:a16="http://schemas.microsoft.com/office/drawing/2014/main" id="{E62CD2CB-1184-492D-8F4A-0D2993CFCD9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6603" y="2270895"/>
            <a:ext cx="703263" cy="138821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/>
              <a:t>Milestone 3</a:t>
            </a:r>
          </a:p>
        </p:txBody>
      </p:sp>
      <p:sp>
        <p:nvSpPr>
          <p:cNvPr id="121" name="TextBox 5006">
            <a:extLst>
              <a:ext uri="{FF2B5EF4-FFF2-40B4-BE49-F238E27FC236}">
                <a16:creationId xmlns:a16="http://schemas.microsoft.com/office/drawing/2014/main" id="{5F02A6B7-D9A5-4B72-ADB6-154BB93E252F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6735434" y="2359665"/>
            <a:ext cx="277320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49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M0MTQxYWYzLWFjMzgtNDY1Yy1iNTNmLWNjN2Y3YTRhYTlmNSIsIlRpdGxlU2hhcGVOYW1lIjoiVGV4dEJveCA1MDA0IiwiRGF0ZVNoYXBlTmFtZSI6IlRleHRCb3ggNTAwNiIsIk1hcmtlclNoYXBlTmFtZSI6IkZsb3djaGFydDogTWVyZ2UgNTAwMiIsIkNvbm5lY3RvclNoYXBlTmFtZSI6IlN0cmFpZ2h0IENvbm5lY3RvciA1MDA4In0seyJNaWxlc3RvbmVJZCI6IjQ2ZmFlOWIxLTFhMzQtNGZkNy05MTViLTYzMWQ5ZTc0YmFiYiIsIlRpdGxlU2hhcGVOYW1lIjoiVGV4dEJveCA1MDEyIiwiRGF0ZVNoYXBlTmFtZSI6IlRleHRCb3ggNTAxNCIsIk1hcmtlclNoYXBlTmFtZSI6IkRpYW1vbmQgNTAxMCIsIkNvbm5lY3RvclNoYXBlTmFtZSI6IlN0cmFpZ2h0IENvbm5lY3RvciA1MDE2In0seyJNaWxlc3RvbmVJZCI6IjZmY2Q4YzQ5LWExOGMtNGM1ZC1hZjJiLTY1ZmU1YTRmZDBjNSIsIlRpdGxlU2hhcGVOYW1lIjoiVGV4dEJveCA1MDIwIiwiRGF0ZVNoYXBlTmFtZSI6IlRleHRCb3ggNTAyMiIsIk1hcmtlclNoYXBlTmFtZSI6IkRpYW1vbmQgNTAxOCIsIkNvbm5lY3RvclNoYXBlTmFtZSI6IlN0cmFpZ2h0IENvbm5lY3RvciA1MDI0In0seyJNaWxlc3RvbmVJZCI6IjA0MDcyYjQzLTZiNDAtNDhjMC05ZDQ5LTI2NjU0OTVjNWRiNCIsIlRpdGxlU2hhcGVOYW1lIjoiVGV4dEJveCA1MDMwIiwiRGF0ZVNoYXBlTmFtZSI6IlRleHRCb3ggNTAzMiIsIk1hcmtlclNoYXBlTmFtZSI6IkZsb3djaGFydDogTWVyZ2UgNTAyOCIsIkNvbm5lY3RvclNoYXBlTmFtZSI6IlN0cmFpZ2h0IENvbm5lY3RvciA1MDM0In0seyJNaWxlc3RvbmVJZCI6IjliMzlmZWZhLWQ4MjItNDQxZi1hYWVjLTI0OTgwMzNkOGJkMSIsIlRpdGxlU2hhcGVOYW1lIjoiVGV4dEJveCA1MDQxIiwiRGF0ZVNoYXBlTmFtZSI6IlRleHRCb3ggNTA0MyIsIk1hcmtlclNoYXBlTmFtZSI6IkZsb3djaGFydDogTWVyZ2UgNTAzOSIsIkNvbm5lY3RvclNoYXBlTmFtZSI6IlN0cmFpZ2h0IENvbm5lY3RvciA1MDQ1In0seyJNaWxlc3RvbmVJZCI6IjZhZTMxYzk5LWY2ODYtNGFhZS04NDBkLWUxMTA1NjZlYTYzZCIsIlRpdGxlU2hhcGVOYW1lIjoiVGV4dEJveCA1MDUxIiwiRGF0ZVNoYXBlTmFtZSI6IlRleHRCb3ggNTA1MyIsIk1hcmtlclNoYXBlTmFtZSI6IkZsb3djaGFydDogTWVyZ2UgNTA0OSIsIkNvbm5lY3RvclNoYXBlTmFtZSI6IlN0cmFpZ2h0IENvbm5lY3RvciA1MDU1In1dLCJUYXNrcyI6W3siVGFza0lkIjoiMTFhNWZkMjAtMTY5YS00ZTVhLWEwYmUtZDA0OGRiYTA4ZmYyIiwiVGl0bGVTaGFwZU5hbWUiOiJUZXh0Qm94IDUwNjEiLCJEdXJhdGlvblRleHRTaGFwZU5hbWUiOm51bGwsIlNlZ21lbnRTaGFwZU5hbWUiOiJSZWN0YW5nbGUgNTA1OCIsIlZlcnRpY2FsTGVmdENvbm5lY3RvclNoYXBlTmFtZSI6IlN0cmFpZ2h0IENvbm5lY3RvciA1MDc3IiwiVmVydGljYWxSaWdodENvbm5lY3RvclNoYXBlTmFtZSI6IlN0cmFpZ2h0IENvbm5lY3RvciA1MDc5IiwiSG9yaXpvbnRhbENvbm5lY3RvclNoYXBlTmFtZSI6IlN0cmFpZ2h0IENvbm5lY3RvciA1MDc1IiwiTGVmdERhdGVTaGFwZU5hbWUiOiJUZXh0Qm94IDUwNjYiLCJSaWdodERhdGVTaGFwZU5hbWUiOiJUZXh0Qm94IDUwNjQiLCJPdXRzaWRlUGVyY2VudGFnZVNoYXBlTmFtZSI6IlRleHRCb3ggNTA2OSIsIkluc2lkZVBlcmNlbnRhZ2VTaGFwZU5hbWUiOiJSZWN0YW5nbGUgNTA3MSJ9LHsiVGFza0lkIjoiMjNjMTUyMzItN2QzMS00ZTk1LThlMTEtY2EyNTFmMzNmYjQ5IiwiVGl0bGVTaGFwZU5hbWUiOiJUZXh0Qm94IDUwODUiLCJEdXJhdGlvblRleHRTaGFwZU5hbWUiOm51bGwsIlNlZ21lbnRTaGFwZU5hbWUiOiJSZWN0YW5nbGUgNTA4MiIsIlZlcnRpY2FsTGVmdENvbm5lY3RvclNoYXBlTmFtZSI6IlN0cmFpZ2h0IENvbm5lY3RvciA1MTAxIiwiVmVydGljYWxSaWdodENvbm5lY3RvclNoYXBlTmFtZSI6IlN0cmFpZ2h0IENvbm5lY3RvciA1MTAzIiwiSG9yaXpvbnRhbENvbm5lY3RvclNoYXBlTmFtZSI6IlN0cmFpZ2h0IENvbm5lY3RvciA1MDk5IiwiTGVmdERhdGVTaGFwZU5hbWUiOiJUZXh0Qm94IDUwOTAiLCJSaWdodERhdGVTaGFwZU5hbWUiOiJUZXh0Qm94IDUwODgiLCJPdXRzaWRlUGVyY2VudGFnZVNoYXBlTmFtZSI6IlRleHRCb3ggNTA5MyIsIkluc2lkZVBlcmNlbnRhZ2VTaGFwZU5hbWUiOiJSZWN0YW5nbGUgNTA5NSJ9LHsiVGFza0lkIjoiZjIzZTQ2MDUtMDVjMi00ZWU4LTgxNTktYjQyMWI4MTBiN2U0IiwiVGl0bGVTaGFwZU5hbWUiOiJUZXh0Qm94IDUxMDkiLCJEdXJhdGlvblRleHRTaGFwZU5hbWUiOm51bGwsIlNlZ21lbnRTaGFwZU5hbWUiOiJSZWN0YW5nbGUgNTEwNiIsIlZlcnRpY2FsTGVmdENvbm5lY3RvclNoYXBlTmFtZSI6IlN0cmFpZ2h0IENvbm5lY3RvciA1MTI1IiwiVmVydGljYWxSaWdodENvbm5lY3RvclNoYXBlTmFtZSI6IlN0cmFpZ2h0IENvbm5lY3RvciA1MTI3IiwiSG9yaXpvbnRhbENvbm5lY3RvclNoYXBlTmFtZSI6IlN0cmFpZ2h0IENvbm5lY3RvciA1MTIzIiwiTGVmdERhdGVTaGFwZU5hbWUiOiJUZXh0Qm94IDUxMTQiLCJSaWdodERhdGVTaGFwZU5hbWUiOiJUZXh0Qm94IDUxMTIiLCJPdXRzaWRlUGVyY2VudGFnZVNoYXBlTmFtZSI6IlRleHRCb3ggNTExNyIsIkluc2lkZVBlcmNlbnRhZ2VTaGFwZU5hbWUiOiJSZWN0YW5nbGUgNTExOSJ9LHsiVGFza0lkIjoiODJkMWI3YWEtZTc3ZC00MWEyLWJlMTQtZDY5ZjVlNTAxYjFiIiwiVGl0bGVTaGFwZU5hbWUiOiJUZXh0Qm94IDUxMzMiLCJEdXJhdGlvblRleHRTaGFwZU5hbWUiOm51bGwsIlNlZ21lbnRTaGFwZU5hbWUiOiJSb3VuZGVkIFJlY3RhbmdsZSA1MTMwIiwiVmVydGljYWxMZWZ0Q29ubmVjdG9yU2hhcGVOYW1lIjoiU3RyYWlnaHQgQ29ubmVjdG9yIDUxNDkiLCJWZXJ0aWNhbFJpZ2h0Q29ubmVjdG9yU2hhcGVOYW1lIjoiU3RyYWlnaHQgQ29ubmVjdG9yIDUxNTEiLCJIb3Jpem9udGFsQ29ubmVjdG9yU2hhcGVOYW1lIjoiU3RyYWlnaHQgQ29ubmVjdG9yIDUxNDciLCJMZWZ0RGF0ZVNoYXBlTmFtZSI6IlRleHRCb3ggNTEzOCIsIlJpZ2h0RGF0ZVNoYXBlTmFtZSI6IlRleHRCb3ggNTEzNiIsIk91dHNpZGVQZXJjZW50YWdlU2hhcGVOYW1lIjoiVGV4dEJveCA1MTQxIiwiSW5zaWRlUGVyY2VudGFnZVNoYXBlTmFtZSI6IlJvdW5kZWQgUmVjdGFuZ2xlIDUxNDMifSx7IlRhc2tJZCI6IjIzYjQyY2FkLWQ5YmMtNDM3Zi1iNzM5LWM2OGM2MjczN2MzYSIsIlRpdGxlU2hhcGVOYW1lIjoiVGV4dEJveCA1MTU3IiwiRHVyYXRpb25UZXh0U2hhcGVOYW1lIjpudWxsLCJTZWdtZW50U2hhcGVOYW1lIjoiUmVjdGFuZ2xlIDUxNTQiLCJWZXJ0aWNhbExlZnRDb25uZWN0b3JTaGFwZU5hbWUiOiJTdHJhaWdodCBDb25uZWN0b3IgNTE3MCIsIlZlcnRpY2FsUmlnaHRDb25uZWN0b3JTaGFwZU5hbWUiOiJTdHJhaWdodCBDb25uZWN0b3IgNTE3MiIsIkhvcml6b250YWxDb25uZWN0b3JTaGFwZU5hbWUiOiJTdHJhaWdodCBDb25uZWN0b3IgNTE2OCIsIkxlZnREYXRlU2hhcGVOYW1lIjoiVGV4dEJveCA1MTYyIiwiUmlnaHREYXRlU2hhcGVOYW1lIjoiVGV4dEJveCA1MTYwIiwiT3V0c2lkZVBlcmNlbnRhZ2VTaGFwZU5hbWUiOiJUZXh0Qm94IDUxNjUiLCJJbnNpZGVQZXJjZW50YWdlU2hhcGVOYW1lIjoiUmVjdGFuZ2xlIDUxNjcifSx7IlRhc2tJZCI6ImZlODJhMDU0LWViNzItNDg1MS1hOTNmLTZhNjA2NDMyYmZhYyIsIlRpdGxlU2hhcGVOYW1lIjoiVGV4dEJveCA1MTc4IiwiRHVyYXRpb25UZXh0U2hhcGVOYW1lIjpudWxsLCJTZWdtZW50U2hhcGVOYW1lIjoiUGVudGFnb24gNTE3NSIsIlZlcnRpY2FsTGVmdENvbm5lY3RvclNoYXBlTmFtZSI6IlN0cmFpZ2h0IENvbm5lY3RvciA1MTkxIiwiVmVydGljYWxSaWdodENvbm5lY3RvclNoYXBlTmFtZSI6IlN0cmFpZ2h0IENvbm5lY3RvciA1MTkzIiwiSG9yaXpvbnRhbENvbm5lY3RvclNoYXBlTmFtZSI6IlN0cmFpZ2h0IENvbm5lY3RvciA1MTg5IiwiTGVmdERhdGVTaGFwZU5hbWUiOiJUZXh0Qm94IDUxODMiLCJSaWdodERhdGVTaGFwZU5hbWUiOiJUZXh0Qm94IDUxODEiLCJPdXRzaWRlUGVyY2VudGFnZVNoYXBlTmFtZSI6IlRleHRCb3ggNTE4NiIsIkluc2lkZVBlcmNlbnRhZ2VTaGFwZU5hbWUiOiJQZW50YWdvbiA1MTg4In1dLCJUaW1lYmFuZCI6eyJFbGFwc2VkVGltZVNoYXBlTmFtZSI6IlJlY3RhbmdsZSA0OTk1IiwiVG9kYXlNYXJrZXJTaGFwZU5hbWUiOiJJc29zY2VsZXMgVHJpYW5nbGUgNDk5NyIsIlRvZGF5TWFya2VyVGV4dFNoYXBlTmFtZSI6IlRleHRCb3ggNDk5OCIsIlJpZ2h0RW5kQ2Fwc1NoYXBlTmFtZSI6IlRleHRCb3ggNDk5MyIsIkxlZnRFbmRDYXBzU2hhcGVOYW1lIjoiVGV4dEJveCA0Njk5IiwiRWxhcHNlZFJlY3RhbmdsZVNoYXBlTmFtZSI6bnVsbCwiU2VnbWVudFNoYXBlc05hbWVzIjpbIlJlY3RhbmdsZSA0Njk3IiwiVGV4dEJveCA0NzAyIiwiU3RyYWlnaHQgQ29ubmVjdG9yIDQ5NjAiLCJUZXh0Qm94IDQ5NjEiLCJTdHJhaWdodCBDb25uZWN0b3IgNDk2MyIsIlRleHRCb3ggNDk2NCIsIlN0cmFpZ2h0IENvbm5lY3RvciA0OTY2IiwiVGV4dEJveCA0OTY3IiwiU3RyYWlnaHQgQ29ubmVjdG9yIDQ5NjkiLCJUZXh0Qm94IDQ5NzAiLCJTdHJhaWdodCBDb25uZWN0b3IgNDk3MiIsIlRleHRCb3ggNDk3MyIsIlN0cmFpZ2h0IENvbm5lY3RvciA0OTc1IiwiVGV4dEJveCA0OTc2IiwiU3RyYWlnaHQgQ29ubmVjdG9yIDQ5NzgiLCJUZXh0Qm94IDQ5NzkiLCJTdHJhaWdodCBDb25uZWN0b3IgNDk4MSIsIlRleHRCb3ggNDk4MiIsIlN0cmFpZ2h0IENvbm5lY3RvciA0OTg0IiwiVGV4dEJveCA0OTg1IiwiU3RyYWlnaHQgQ29ubmVjdG9yIDQ5ODciLCJUZXh0Qm94IDQ5ODgiLCJTdHJhaWdodCBDb25uZWN0b3IgNDk5MCIsIlRleHRCb3ggNDk5MSJdfX0sIkVkaXRpb24iOjEsIklzUGx1c0VkaXRpb24iOnRydWUsIkN1bHR1cmVJbmZvTmFtZSI6ImVuLVVTIiwiVmVyc2lvbiI6IjIuMy4wLjAiLCJPcmlnaW5hbEFzc2VtYmx5VmVyc2lvbiI6IjEuMDAuMDAuMDAiLCJNaWxlc3RvbmVzIjpbeyJEYXRlRm9ybWF0Ijp7IkZvcm1hdFN0cmluZyI6Ik1NTSBkIiwiU2VwYXJhdG9yIjoiLyIsIlVzZUludGVybmF0aW9uYWxEYXRlRm9ybWF0IjpmYWxzZX0sIkludGVybmFsSWQiOiI2YWUzMWM5OS1mNjg2LTRhYWUtODQwZC1lMTEwNTY2ZWE2M2QiLCJUaXRsZUxlZnQiOjEyOC40ODc1NjQsIlRpdGxlVG9wIjoxNTIuNjQ1OSwiVGl0bGVIZWlnaHQiOjEwLjY2MzE1LCJUaXRsZVRvcElzQ3VzdG9tIjpmYWxzZSwiVGl0bGVXaWR0aCI6NTUuMzc1MDQsIkNvbG9yIjoiMTU1LCAxODcsIDg5IiwiVXRjRGF0ZSI6IjIwMTQtMDEtMTBUMDA6MDA6MDBaIiwiTm90ZSI6bnVsbCwiVGl0bGUiOiJNaWxlc3RvbmUgMS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TU1LCAxODcsIDg5IiwiSXNWaXNpYmxlIjpmYWxzZSwiTGluZVdlaWdodCI6MC4xfX0sIkhpZGVEYXRlIjpmYWxzZSwiU2hhcGVUb3AiOjE1OC41MzYwNTcsIlF1aWNrU2hhcGVTaXplIjoxLCJJc1Zpc2libGUiOnRydWV9LHsiRGF0ZUZvcm1hdCI6eyJGb3JtYXRTdHJpbmciOiJNTU0gZCIsIlNlcGFyYXRvciI6Ii8iLCJVc2VJbnRlcm5hdGlvbmFsRGF0ZUZvcm1hdCI6ZmFsc2V9LCJJbnRlcm5hbElkIjoiOWIzOWZlZmEtZDgyMi00NDFmLWFhZWMtMjQ5ODAzM2Q4YmQxIiwiVGl0bGVMZWZ0IjoyMTAuMjMyMjA4LCJUaXRsZVRvcCI6MTA4LjI4OTg0MSwiVGl0bGVIZWlnaHQiOjEwLjY2MzE1LCJUaXRsZVRvcElzQ3VzdG9tIjp0cnVlLCJUaXRsZVdpZHRoIjo1NS4zNzUwNCwiQ29sb3IiOiIxOTIsIDgwLCA3NyIsIlV0Y0RhdGUiOiIyMDE0LTAzLTA3VDAwOjAwOjAwWiIsIk5vdGUiOm51bGwsIlRpdGxlIjoiTWlsZXN0b25lIDIiLCJTdHlsZSI6Mi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IwMCwgODAsIDgwIiwiSXNWaXNpYmxlIjpmYWxzZSwiTGluZVdlaWdodCI6MC4xfX0sIkhpZGVEYXRlIjpmYWxzZSwiU2hhcGVUb3AiOjExNC4xOCwiUXVpY2tTaGFwZVNpemUiOjEsIklzVmlzaWJsZSI6dHJ1ZX0seyJEYXRlRm9ybWF0Ijp7IkZvcm1hdFN0cmluZyI6Ik1NTSBkIiwiU2VwYXJhdG9yIjoiLyIsIlVzZUludGVybmF0aW9uYWxEYXRlRm9ybWF0IjpmYWxzZX0sIkludGVybmFsSWQiOiIwNDA3MmI0My02YjQwLTQ4YzAtOWQ0OS0yNjY1NDk1YzVkYjQiLCJUaXRsZUxlZnQiOjIyMC40NTAyNDEsIlRpdGxlVG9wIjoxNDUuODQ5NzYyLCJUaXRsZUhlaWdodCI6MTAuNjYzMTUsIlRpdGxlVG9wSXNDdXN0b20iOnRydWUsIlRpdGxlV2lkdGgiOjU1LjM3NTA0LCJDb2xvciI6IjE5MiwgODAsIDc3IiwiVXRjRGF0ZSI6IjIwMTQtMDMtMTRUMDA6MDA6MDBaIiwiTm90ZSI6bnVsbCwiVGl0bGUiOiJNaWxlc3RvbmUgMy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jAwLCA4MCwgODAiLCJJc1Zpc2libGUiOmZhbHNlLCJMaW5lV2VpZ2h0IjowLjF9fSwiSGlkZURhdGUiOmZhbHNlLCJTaGFwZVRvcCI6MTUxLjczOTkxNCwiUXVpY2tTaGFwZVNpemUiOjEsIklzVmlzaWJsZSI6dHJ1ZX0seyJEYXRlRm9ybWF0Ijp7IkZvcm1hdFN0cmluZyI6Ik1NTSBkIiwiU2VwYXJhdG9yIjoiLyIsIlVzZUludGVybmF0aW9uYWxEYXRlRm9ybWF0IjpmYWxzZX0sIkludGVybmFsSWQiOiI2ZmNkOGM0OS1hMThjLTRjNWQtYWYyYi02NWZlNWE0ZmQwYzUiLCJUaXRsZUxlZnQiOjMyNy4yMDM0LCJUaXRsZVRvcCI6MTU5LjAxOTY4NCwiVGl0bGVIZWlnaHQiOjEwLjY2MzE1LCJUaXRsZVRvcElzQ3VzdG9tIjp0cnVlLCJUaXRsZVdpZHRoIjo1NS4zNzUwNCwiQ29sb3IiOiI3OSwgMTI5LCAxODkiLCJVdGNEYXRlIjoiMjAxNC0wNi0yOVQwMDowMDowMFoiLCJOb3RlIjpudWxsLCJUaXRsZSI6Ik1pbGVzdG9uZSA0IiwiU3R5bGUiOjEsIkJlbG93VGltZWJhbmQiOmZhbHNlLCJDdXN0b21TZXR0aW5ncyI6eyJJc0RhdGVWaXNpYmxlIjp0cnVlLCJUaXRsZUZvbnRTZXR0aW5ncyI6eyJGb250U2l6ZSI6MTEsIkZvbnROYW1lIjoiQ2FsaWJyaSIsIklzQm9sZCI6ZmFsc2UsIklzSXRhbGljIjpmYWxzZSwiSXNVbmRlcmxpbmVkIjpmYWxzZSwiRm9yZWdyb3VuZENvbG9yIjoiMCwgMCwgMCIsIkJhY2tDb2xvciI6bnVsbH0sIkRhdGVGb250U2V0dGluZ3MiOnsiRm9udFNpemUiOjEwLCJGb250TmFtZSI6IkNhbGlicmkiLCJJc0JvbGQiOmZhbHNlLCJJc0l0YWxpYyI6ZmFsc2UsIklzVW5kZXJsaW5lZCI6ZmFsc2UsIkZvcmVncm91bmRDb2xvciI6IjY4LCA4NCwgMTA2IiwiQmFja0NvbG9yIjpudWxsfSwiQ29ubmVjdG9yU2V0dGluZ3MiOnsiQ29sb3IiOiI3OSwgMTI5LCAxODkiLCJJc1Zpc2libGUiOmZhbHNlLCJMaW5lV2VpZ2h0IjowLjF9fSwiSGlkZURhdGUiOmZhbHNlLCJTaGFwZVRvcCI6bnVsbCwiUXVpY2tTaGFwZVNpemUiOjEsIklzVmlzaWJsZSI6dHJ1ZX0seyJEYXRlRm9ybWF0Ijp7IkZvcm1hdFN0cmluZyI6Ik1NTSBkIiwiU2VwYXJhdG9yIjoiLyIsIlVzZUludGVybmF0aW9uYWxEYXRlRm9ybWF0IjpmYWxzZX0sIkludGVybmFsSWQiOiI0NmZhZTliMS0xYTM0LTRmZDctOTE1Yi02MzFkOWU3NGJhYmIiLCJUaXRsZUxlZnQiOjQ5Mi4xNTI0MzUsIlRpdGxlVG9wIjoxNTkuMDE5Njg0LCJUaXRsZUhlaWdodCI6MTAuNjYzMTUsIlRpdGxlVG9wSXNDdXN0b20iOnRydWUsIlRpdGxlV2lkdGgiOjU1LjM3NTA0LCJDb2xvciI6IjE1NSwgMTg3LCA4OSIsIlV0Y0RhdGUiOiIyMDE0LTEwLTIwVDAwOjAwOjAwWiIsIk5vdGUiOm51bGwsIlRpdGxlIjoiTWlsZXN0b25lIDUiLCJTdHlsZSI6MS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E1NSwgMTg3LCA4OSIsIklzVmlzaWJsZSI6ZmFsc2UsIkxpbmVXZWlnaHQiOjAuMX19LCJIaWRlRGF0ZSI6ZmFsc2UsIlNoYXBlVG9wIjpudWxsLCJRdWlja1NoYXBlU2l6ZSI6MSwiSXNWaXNpYmxlIjp0cnVlfSx7IkRhdGVGb3JtYXQiOnsiRm9ybWF0U3RyaW5nIjoiTU1NIGQiLCJTZXBhcmF0b3IiOiIvIiwiVXNlSW50ZXJuYXRpb25hbERhdGVGb3JtYXQiOmZhbHNlfSwiSW50ZXJuYWxJZCI6ImM0MTQxYWYzLWFjMzgtNDY1Yy1iNTNmLWNjN2Y3YTRhYTlmNSIsIlRpdGxlTGVmdCI6NjAxLjQzODg0MywiVGl0bGVUb3AiOjE1Mi42NDU5LCJUaXRsZUhlaWdodCI6MTAuNjYzMTUsIlRpdGxlVG9wSXNDdXN0b20iOmZhbHNlLCJUaXRsZVdpZHRoIjo1NS4zNzUwNCwiQ29sb3IiOiIwLCAwLCAwIiwiVXRjRGF0ZSI6IjIwMTQtMTEtMzBUMDA6MDA6MDBaIiwiTm90ZSI6bnVsbCwiVGl0bGUiOiJNaWxlc3RvbmUgNi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QmxhY2siLCJJc1Zpc2libGUiOmZhbHNlLCJMaW5lV2VpZ2h0IjowLjF9fSwiSGlkZURhdGUiOmZhbHNlLCJTaGFwZVRvcCI6MTU4LjUzNjA1NywiUXVpY2tTaGFwZVNpemUiOjEsIklzVmlzaWJsZSI6dHJ1ZX1dLCJUaW1lTGluZVR5cGUiOjEsIlRhc2tzIjpbeyJEdXJhdGlvblZhbHVlIjo0MC4wLCJEdXJhdGlvbkZvcm1hdCI6MCwiSW50ZXJuYWxJZCI6IjExYTVmZDIwLTE2OWEtNGU1YS1hMGJlLWQwNDhkYmEwOGZmMiIsIkluZGV4IjoxLCJDb2xvciI6IjI0NywgMTUwLCA3MCIsIlV0Y1N0YXJ0RGF0ZSI6IjIwMTQtMDEtMDVUMDA6MDA6MDBaIiwiTm90ZSI6bnVsbCwiVXRjRW5kRGF0ZSI6IjIwMTQtMDMtMDFUMDA6MDA6MDBaIiwiVGl0bGUiOiJUYXNrIDE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MTAwLjB9LHsiRHVyYXRpb25WYWx1ZSI6MzAuMCwiRHVyYXRpb25Gb3JtYXQiOjAsIkludGVybmFsSWQiOiIyM2MxNTIzMi03ZDMxLTRlOTUtOGUxMS1jYTI1MWYzM2ZiNDkiLCJJbmRleCI6MiwiQ29sb3IiOiI3NSwgMTcyLCAxOTgiLCJVdGNTdGFydERhdGUiOiIyMDE0LTAyLTAyVDAwOjAwOjAwWiIsIk5vdGUiOm51bGwsIlV0Y0VuZERhdGUiOiIyMDE0LTAzLTE0VDAwOjAwOjAwWiIsIlRpdGxlIjoiVGFzayAy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UwLjB9LHsiRHVyYXRpb25WYWx1ZSI6MzYuMCwiRHVyYXRpb25Gb3JtYXQiOjAsIkludGVybmFsSWQiOiJmMjNlNDYwNS0wNWMyLTRlZTgtODE1OS1iNDIxYjgxMGI3ZTQiLCJJbmRleCI6MywiQ29sb3IiOiIyNDcsIDE1MCwgNzAiLCJVdGNTdGFydERhdGUiOiIyMDE0LTAzLTE0VDAwOjAwOjAwWiIsIk5vdGUiOm51bGwsIlV0Y0VuZERhdGUiOiIyMDE0LTA1LTAyVDAwOjAwOjAwWiIsIlRpdGxlIjoiVGFzayAz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M4LjB9LHsiRHVyYXRpb25WYWx1ZSI6MTUwLjAsIkR1cmF0aW9uRm9ybWF0IjowLCJJbnRlcm5hbElkIjoiODJkMWI3YWEtZTc3ZC00MWEyLWJlMTQtZDY5ZjVlNTAxYjFiIiwiSW5kZXgiOjQsIkNvbG9yIjoiMCwgMTE0LCAxODgiLCJVdGNTdGFydERhdGUiOiIyMDE0LTAzLTI1VDAwOjAwOjAwWiIsIk5vdGUiOm51bGwsIlV0Y0VuZERhdGUiOiIyMDE0LTEwLTIwVDAwOjAwOjAwWiIsIlRpdGxlIjoiVGFzayA0IiwiU2hhcGUiOjI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kJsYWNrIiwiQmFja0NvbG9yIjpudWxsfSwiVGFza3NTcGFjaW5nIjoxMCwiU2hhcGVIZWlnaHQiOjE2LjAsIlZlcnRpY2FsQ29ubmVjdG9yU2V0dGluZ3MiOnsiQ29sb3IiOiIyMDQsIDIwNCwgMjA0IiwiSXNWaXNpYmxlIjpmYWxzZSwiTGluZVdlaWdodCI6MC4wfSwiSG9yaXpvbnRhbENvbm5lY3RvclNldHRpbmdzIjp7IkNvbG9yIjoiMjA0LCAyMDQsIDIwNCIsIklzVmlzaWJsZSI6dHJ1ZSwiTGluZVdlaWdodCI6MC4xfSwiVGFza1NoYXBlQm9yZGVyU2V0dGluZ3MiOnsiQ29sb3IiOiJSZWQiLCJMaW5lV2VpZ2h0IjowLjB9LCJTbWFydFRpdGxlRm9yZWdyb3VuZCI6IkJsYWNrIiwiU21hcnRUaXRsZUZvcmVncm91bmRJc0FjdGl2ZSI6ZmFsc2UsIlNtYXJ0RHVyYXRpb25Gb3JlZ3JvdW5kIjoiV2hpdGUiLCJTbWFydER1cmF0aW9uRm9yZWdyb3VuZElzQWN0aXZlIjpmYWxz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QwLjB9LHsiRHVyYXRpb25WYWx1ZSI6MTkuMCwiRHVyYXRpb25Gb3JtYXQiOjAsIkludGVybmFsSWQiOiIyM2I0MmNhZC1kOWJjLTQzN2YtYjczOS1jNjhjNjI3MzdjM2EiLCJJbmRleCI6NSwiQ29sb3IiOiIwLCAxMTQsIDE4OCIsIlV0Y1N0YXJ0RGF0ZSI6IjIwMTQtMTAtMjFUMDA6MDA6MDBaIiwiTm90ZSI6bnVsbCwiVXRjRW5kRGF0ZSI6IjIwMTQtMTEtMTVUMDA6MDA6MDBaIiwiVGl0bGUiOiJUYXNrIDQ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QmxhY2s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JXaGl0ZSIsIlNtYXJ0RHVyYXRpb25Gb3JlZ3JvdW5kSXNBY3RpdmUiOmZhbHN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yNS4wLCJEdXJhdGlvbkZvcm1hdCI6MCwiSW50ZXJuYWxJZCI6ImZlODJhMDU0LWViNzItNDg1MS1hOTNmLTZhNjA2NDMyYmZhYyIsIkluZGV4Ijo2LCJDb2xvciI6IjE1NSwgMTg3LCA4OSIsIlV0Y1N0YXJ0RGF0ZSI6IjIwMTQtMTEtMTZUMDA6MDA6MDBaIiwiTm90ZSI6bnVsbCwiVXRjRW5kRGF0ZSI6IjIwMTQtMTItMjBUMDA6MDA6MDBaIiwiVGl0bGUiOiJUYXNrIDYiLCJTaGFwZSI6My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IyNTUsIDAsIDAiLCJUb2RheU1hcmtlckZvbnRTZXR0aW5ncyI6eyJGb250U2l6ZSI6MTIsIkZvbnROYW1lIjoiQ2FsaWJyaSIsIklzQm9sZCI6ZmFsc2UsIklzSXRhbGljIjpmYWxzZSwiSXNVbmRlcmxpbmVkIjpmYWxzZSwiRm9yZWdyb3VuZENvbG9yIjoiMCwgMCwgMCIsIkJhY2tDb2xvciI6bnVsbH0sIlN0YXJ0WWVhckZvbnQiOnsiRm9udFNpemUiOjE4LCJGb250TmFtZSI6IkNhbGlicmkiLCJJc0JvbGQiOnRydWUsIklzSXRhbGljIjpmYWxzZSwiSXNVbmRlcmxpbmVkIjpmYWxzZSwiRm9yZWdyb3VuZENvbG9yIjoiMjM3LCAxMjUsIDQ5IiwiQmFja0NvbG9yIjpudWxsfSwiRW5kWWVhckZvbnQiOnsiRm9udFNpemUiOjE4LCJGb250TmFtZSI6IkNhbGlicmkiLCJJc0JvbGQiOnRydWUsIklzSXRhbGljIjpmYWxzZSwiSXNVbmRlcmxpbmVkIjpmYWxzZSwiRm9yZWdyb3VuZENvbG9yIjoiMjM3LCAxMjUsIDQ5IiwiQmFja0NvbG9yIjpudWxsfSwiSXNUaGluIjpmYWxzZSwiSGFzM0RFZmZlY3QiOnRydWUsIlRpbWViYW5kSXNSb3VuZGVkIjpmYWxzZSwiVGltZWJhbmRDb2xvciI6IjMxLCA3MywgMTI1IiwiVGltZWJhbmRGb250U2V0dGluZ3MiOnsiRm9udFNpemUiOjEyLCJGb250TmFtZSI6IkNhbGlicmkiLCJJc0JvbGQiOmZhbHNlLCJJc0l0YWxpYyI6ZmFsc2UsIklzVW5kZXJsaW5lZCI6ZmFsc2UsIkZvcmVncm91bmRDb2xvciI6IldoaXRlIiwiQmFja0NvbG9yIjpudWxsfSwiRWxhcHNlZFRpbWVDb2xvciI6IjI1NSwgMCwgMCIsIkVsYXBzZWRUaW1lU3R5bGUiOjIsIlRvZGF5TWFya2VyUG9zaXRpb24iOjIsIkNhcHNQb3NpdGlvbiI6M3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DYWxpYnJpIiwiSXNCb2xkIjpmYWxz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Y4LCA4NCwgMTA2IiwiQmFja0NvbG9yIjpudWxsfSwiQ29ubmVjdG9yU2V0dGluZ3MiOnsiQ29sb3IiOiIiLCJJc1Zpc2libGUiOmZhbHNlLCJMaW5lV2VpZ2h0IjowLjF9fSwiRGVmYXVsdFRhc2tTZXR0aW5ncyI6eyJEYXRlRm9udFNldHRpbmdzIjp7IkZvbnRTaXplIjoxMCwiRm9udE5hbWUiOiJDYWxpYnJpIiwiSXNCb2xkIjpmYWxzZSwiSXNJdGFsaWMiOmZhbHNlLCJJc1VuZGVybGluZWQiOmZhbHNlLCJGb3JlZ3JvdW5kQ29sb3IiOiI2OCwgODQsIDEwNi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yMzcsIDEyNSwgNDkiLCJCYWNrQ29sb3IiOm51bGx9LCJJc1RoaWNrIjpmYWxzZSwiVGFza3NBYm92ZVRpbWViYW5kIjpmYWxzZSwiRGF0ZUZvcm1hdCI6eyJGb3JtYXRTdHJpbmciOiJNTU0gZCIsIlNlcGFyYXRvciI6Ii8iLCJVc2VJbnRlcm5hdGlvbmFsRGF0ZUZvcm1hdCI6ZmFsc2V9LCJEdXJhdGlvblBvc2l0aW9uIjoyLCJEdXJhdGlvbkZvcm1hdCI6MCwiUmVuZGVyTG9uZ1Rhc2tUaXRsZUFib3ZlVGFza1NoYXBlIjpmYWxzZSwiSXNIb3Jpem9udGFsQ29ubmVjdG9yVmlzaWJsZSI6dHJ1ZSwiSXNWZXJ0aWNhbENvbm5lY3RvclZpc2libGUiOmZhbHNlLCJJbnRlcnZhbFRleHRQb3NpdGlvbiI6MywiSW50ZXJ2YWxEYXRlUG9zaXRpb24iOjIsIlRpdGxlV2lkdGgiOm51bGwsIlRpdGxlRm9udFNldHRpbmdzIjp7IkZvbnRTaXplIjoxMSwiRm9udE5hbWUiOiJDYWxpYnJpIiwiSXNCb2xkIjpmYWxzZSwiSXNJdGFsaWMiOmZhbHNlLCJJc1VuZGVybGluZWQiOmZhbHNlLCJGb3JlZ3JvdW5kQ29sb3IiOiJCbGFjay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xfSwiU2NhbGVTZXR0aW5ncyI6eyJEYXRlRm9ybWF0IjoiTU1NIiwiSW50ZXJ2YWxUeXBlIjoyLCJVc2VBdXRvbWF0aWNUaW1lU2NhbGUiOnRydWUsIkN1c3RvbVRpbWVTY2FsZVV0Y1N0YXJ0RGF0ZSI6IjIwMTQtMDEtMDVUMDA6MDA6MDBaIiwiQ3VzdG9tVGltZVNjYWxlVXRjRW5kRGF0ZSI6IjIwMTQtMTItMjBUMDA6MDA6MDBaIn19LCJUaW1lYmFuZFZlcnRpY2FsUG9zaXRpb24iOnsiUXVpY2tQb3NpdGlvbiI6MywiUmVsYXRpdmVQb3NpdGlvbiI6MzcuMCwiQWJzb2x1dGVQb3NpdGlvbiI6MTk5LjgsIlByZXZpb3VzQWJzb2x1dGVQb3NpdGlvbiI6MTk5Ljh9fQ=="/>
  <p:tag name="__MASTER" val="__part_0"/>
  <p:tag name="PLUSTIMELINENOTEDITABLEINFREEMESSAGEDISPLAY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FWJASSSE55TN-275-99</_dlc_DocId>
    <_dlc_DocIdUrl xmlns="01eb4bd6-a8ff-4439-b7eb-fe0a650fbd8a">
      <Url>https://portal.smrey.net/areas/it/_layouts/15/DocIdRedir.aspx?ID=FWJASSSE55TN-275-99</Url>
      <Description>FWJASSSE55TN-275-99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24E24CAF14D46B2DD609ACFD84C07" ma:contentTypeVersion="0" ma:contentTypeDescription="Crear nuevo documento." ma:contentTypeScope="" ma:versionID="de664effb0a23aec775b6884083f1507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d8ef9ce5e2f992f4a0d6f8aeafc38bc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D13933-A5DB-4C1B-A3C0-3E828237703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01eb4bd6-a8ff-4439-b7eb-fe0a650fbd8a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8DA3225-2CAA-4367-AD19-C168E829FD1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1A2E32C-5121-4080-869C-5DE7FAABA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6F8D2E5-07BB-47AE-B585-4E84BBEF5B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45</Words>
  <Application>Microsoft Office PowerPoint</Application>
  <PresentationFormat>Presentación en pantalla (4:3)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2025-09-30T17:10:06Z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