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58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09/30/2025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70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387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376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6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788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98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040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95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84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1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1453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47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2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21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0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44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1"/>
          <p:cNvSpPr txBox="1"/>
          <p:nvPr/>
        </p:nvSpPr>
        <p:spPr>
          <a:xfrm>
            <a:off x="1475656" y="2276872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TUTOR VIRTUAL DE LECTURA CRITICA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30/09/2025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168113-7F6A-455C-897F-344FB9A96A21}"/>
              </a:ext>
            </a:extLst>
          </p:cNvPr>
          <p:cNvSpPr/>
          <p:nvPr/>
        </p:nvSpPr>
        <p:spPr>
          <a:xfrm>
            <a:off x="206061" y="332656"/>
            <a:ext cx="87318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A" sz="4400" b="1" cap="none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REUNION DE DEMOSTRACION Y</a:t>
            </a:r>
          </a:p>
          <a:p>
            <a:pPr algn="ctr"/>
            <a:r>
              <a:rPr lang="es-PA" sz="4400" b="1" cap="none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REVISION DEL SPRINT 1</a:t>
            </a:r>
            <a:endParaRPr lang="es-PE" sz="44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ángulo: esquinas diagonales redondeadas 4">
            <a:extLst>
              <a:ext uri="{FF2B5EF4-FFF2-40B4-BE49-F238E27FC236}">
                <a16:creationId xmlns:a16="http://schemas.microsoft.com/office/drawing/2014/main" id="{5842CDDE-D344-4E64-9F31-39E0C778AC6E}"/>
              </a:ext>
            </a:extLst>
          </p:cNvPr>
          <p:cNvSpPr/>
          <p:nvPr/>
        </p:nvSpPr>
        <p:spPr>
          <a:xfrm>
            <a:off x="395536" y="3789040"/>
            <a:ext cx="7992888" cy="24482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NARVAEZ OJEDA, Carlos Andres</a:t>
            </a:r>
          </a:p>
          <a:p>
            <a:pPr algn="ctr"/>
            <a:r>
              <a:rPr lang="es-MX" dirty="0"/>
              <a:t>TOVAR PAYANO, Diego MARC</a:t>
            </a:r>
          </a:p>
          <a:p>
            <a:pPr algn="ctr"/>
            <a:r>
              <a:rPr lang="es-MX" dirty="0"/>
              <a:t>TORRES SANABRIA, Britney</a:t>
            </a:r>
          </a:p>
          <a:p>
            <a:pPr algn="ctr"/>
            <a:r>
              <a:rPr lang="es-MX" dirty="0"/>
              <a:t>HERMOZA VILLAVICENCIO, Nicolas Fisher</a:t>
            </a:r>
          </a:p>
          <a:p>
            <a:pPr algn="ctr"/>
            <a:r>
              <a:rPr lang="es-MX" dirty="0"/>
              <a:t>ALEJANDRO PAUCARCHUCO, Carlos Enrique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0528" y="0"/>
            <a:ext cx="90428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Historias de Usuario completadas en este Sprint 1</a:t>
            </a:r>
          </a:p>
        </p:txBody>
      </p:sp>
      <p:sp>
        <p:nvSpPr>
          <p:cNvPr id="3" name="Diagrama de flujo: cinta perforada 2">
            <a:extLst>
              <a:ext uri="{FF2B5EF4-FFF2-40B4-BE49-F238E27FC236}">
                <a16:creationId xmlns:a16="http://schemas.microsoft.com/office/drawing/2014/main" id="{584E5ECE-6F5F-4241-B9D6-74A89E09EC0C}"/>
              </a:ext>
            </a:extLst>
          </p:cNvPr>
          <p:cNvSpPr/>
          <p:nvPr/>
        </p:nvSpPr>
        <p:spPr>
          <a:xfrm>
            <a:off x="395536" y="1412776"/>
            <a:ext cx="8352928" cy="5328592"/>
          </a:xfrm>
          <a:prstGeom prst="flowChartPunchedTap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/>
              <a:t>1:Pregunta de opción múltiple</a:t>
            </a:r>
          </a:p>
          <a:p>
            <a:r>
              <a:rPr lang="es-MX" sz="1600" dirty="0"/>
              <a:t>2: Preguntas abiertas, disponibilidad</a:t>
            </a:r>
          </a:p>
          <a:p>
            <a:r>
              <a:rPr lang="es-MX" sz="1600" dirty="0"/>
              <a:t>3: Retroalimentación de preguntas</a:t>
            </a:r>
          </a:p>
          <a:p>
            <a:r>
              <a:rPr lang="es-MX" sz="1600" dirty="0"/>
              <a:t>4: Ejemplos de auto guía</a:t>
            </a:r>
          </a:p>
          <a:p>
            <a:r>
              <a:rPr lang="es-MX" sz="1600" dirty="0"/>
              <a:t>5: Asignación de textos automática (MAESTRO)</a:t>
            </a:r>
          </a:p>
          <a:p>
            <a:r>
              <a:rPr lang="es-MX" sz="1600" dirty="0"/>
              <a:t>6: Generar actividades basados en texto</a:t>
            </a:r>
          </a:p>
          <a:p>
            <a:r>
              <a:rPr lang="es-MX" sz="1600" dirty="0"/>
              <a:t>7:Que el sistema tenga auto corrector</a:t>
            </a:r>
          </a:p>
          <a:p>
            <a:r>
              <a:rPr lang="es-MX" sz="1600" dirty="0"/>
              <a:t>8: Fundamento de gramática</a:t>
            </a:r>
          </a:p>
          <a:p>
            <a:r>
              <a:rPr lang="es-MX" sz="1600" dirty="0"/>
              <a:t>9: Preguntas aleatorias para practicas</a:t>
            </a:r>
          </a:p>
          <a:p>
            <a:r>
              <a:rPr lang="es-MX" sz="1600" dirty="0"/>
              <a:t>10: Gráficos estadísticos para calificaciones</a:t>
            </a:r>
          </a:p>
          <a:p>
            <a:r>
              <a:rPr lang="es-MX" sz="1600" dirty="0"/>
              <a:t>11: Exportación de resultados PDF</a:t>
            </a:r>
          </a:p>
          <a:p>
            <a:r>
              <a:rPr lang="es-MX" sz="1600" dirty="0"/>
              <a:t>12: Alertas académicas automatizadas.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Props1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123</Words>
  <Application>Microsoft Office PowerPoint</Application>
  <PresentationFormat>Presentación en pantalla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User</cp:lastModifiedBy>
  <cp:revision>255</cp:revision>
  <dcterms:created xsi:type="dcterms:W3CDTF">2012-03-27T19:44:46Z</dcterms:created>
  <dcterms:modified xsi:type="dcterms:W3CDTF">2025-09-30T17:25:22Z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