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840" r:id="rId9"/>
  </p:sldMasterIdLst>
  <p:notesMasterIdLst>
    <p:notesMasterId r:id="rId16"/>
  </p:notesMasterIdLst>
  <p:sldIdLst>
    <p:sldId id="266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126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10/06/2025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54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7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6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59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415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25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34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47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08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357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AEE-FEBA-4707-9A7F-B8CF33FA2E44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162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3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0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651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5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PMO-MON-101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REUNION DE DEMOSTRACION Y</a:t>
            </a:r>
          </a:p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REVISION DEL SPRINT </a:t>
            </a:r>
            <a:r>
              <a:rPr lang="es-PA" sz="2800" b="1" dirty="0" smtClean="0">
                <a:solidFill>
                  <a:prstClr val="white"/>
                </a:solidFill>
              </a:rPr>
              <a:t>1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03648" y="4293096"/>
            <a:ext cx="602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TUTOR VIRTUAL DE LECTURA CRITICA</a:t>
            </a:r>
            <a:endParaRPr lang="es-PA" sz="2800" b="1" dirty="0" smtClean="0">
              <a:solidFill>
                <a:prstClr val="white"/>
              </a:solidFill>
            </a:endParaRPr>
          </a:p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06/10/2025</a:t>
            </a:r>
            <a:endParaRPr lang="es-PA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637225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800" b="1" dirty="0" smtClean="0"/>
              <a:t>AGENDA</a:t>
            </a:r>
          </a:p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Historias de Usuario completadas en este Sprint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Demostración del trabajo completado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Pendientes</a:t>
            </a:r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Historias de Usuario completadas en este </a:t>
            </a:r>
            <a:r>
              <a:rPr lang="es-MX" dirty="0" smtClean="0"/>
              <a:t>Sprint</a:t>
            </a:r>
          </a:p>
          <a:p>
            <a:r>
              <a:rPr lang="es-MX" dirty="0" smtClean="0"/>
              <a:t>Demostración </a:t>
            </a:r>
            <a:r>
              <a:rPr lang="es-MX" dirty="0"/>
              <a:t>del trabajo </a:t>
            </a:r>
            <a:r>
              <a:rPr lang="es-MX" dirty="0" smtClean="0"/>
              <a:t>completado</a:t>
            </a:r>
          </a:p>
          <a:p>
            <a:r>
              <a:rPr lang="es-MX" dirty="0" smtClean="0"/>
              <a:t>Pendientes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6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Historias de Usuario completadas en </a:t>
            </a:r>
            <a:r>
              <a:rPr lang="es-MX" dirty="0" smtClean="0"/>
              <a:t>el Sprint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EPIC01 – ESTUDIANTE </a:t>
            </a:r>
            <a:r>
              <a:rPr lang="en-US" dirty="0" smtClean="0"/>
              <a:t>(</a:t>
            </a:r>
            <a:r>
              <a:rPr lang="en-US" dirty="0"/>
              <a:t>STU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STU01 </a:t>
            </a:r>
            <a:r>
              <a:rPr lang="en-US" dirty="0"/>
              <a:t>– </a:t>
            </a:r>
            <a:r>
              <a:rPr lang="en-US" dirty="0" err="1"/>
              <a:t>Registro</a:t>
            </a:r>
            <a:r>
              <a:rPr lang="en-US" dirty="0"/>
              <a:t> e </a:t>
            </a:r>
            <a:r>
              <a:rPr lang="en-US" dirty="0" err="1"/>
              <a:t>inicio</a:t>
            </a:r>
            <a:r>
              <a:rPr lang="en-US" dirty="0"/>
              <a:t> de </a:t>
            </a:r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STU02 </a:t>
            </a:r>
            <a:r>
              <a:rPr lang="en-US" dirty="0"/>
              <a:t>–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mis</a:t>
            </a:r>
            <a:r>
              <a:rPr lang="en-US" dirty="0"/>
              <a:t> </a:t>
            </a:r>
            <a:r>
              <a:rPr lang="en-US" dirty="0" err="1" smtClean="0"/>
              <a:t>cursos</a:t>
            </a:r>
            <a:endParaRPr lang="en-US" dirty="0" smtClean="0"/>
          </a:p>
          <a:p>
            <a:pPr lvl="1"/>
            <a:r>
              <a:rPr lang="en-US" dirty="0" smtClean="0"/>
              <a:t>STU03 </a:t>
            </a:r>
            <a:r>
              <a:rPr lang="en-US" dirty="0"/>
              <a:t>–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temas</a:t>
            </a:r>
            <a:r>
              <a:rPr lang="en-US" dirty="0"/>
              <a:t> de un </a:t>
            </a:r>
            <a:r>
              <a:rPr lang="en-US" dirty="0" err="1" smtClean="0"/>
              <a:t>curso</a:t>
            </a:r>
            <a:endParaRPr lang="en-US" dirty="0" smtClean="0"/>
          </a:p>
          <a:p>
            <a:pPr lvl="1"/>
            <a:r>
              <a:rPr lang="en-US" dirty="0" smtClean="0"/>
              <a:t>STU04 </a:t>
            </a:r>
            <a:r>
              <a:rPr lang="en-US" dirty="0"/>
              <a:t>–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de un </a:t>
            </a:r>
            <a:r>
              <a:rPr lang="en-US" dirty="0" err="1" smtClean="0"/>
              <a:t>tema</a:t>
            </a:r>
            <a:endParaRPr lang="en-US" dirty="0" smtClean="0"/>
          </a:p>
          <a:p>
            <a:pPr lvl="1"/>
            <a:r>
              <a:rPr lang="en-US" dirty="0" smtClean="0"/>
              <a:t>STU05 </a:t>
            </a:r>
            <a:r>
              <a:rPr lang="en-US" dirty="0"/>
              <a:t>– Leer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smtClean="0"/>
              <a:t>visor</a:t>
            </a:r>
          </a:p>
          <a:p>
            <a:r>
              <a:rPr lang="en-US" dirty="0"/>
              <a:t>EPIC02 – DOCENTE (DOC)</a:t>
            </a:r>
          </a:p>
          <a:p>
            <a:pPr lvl="1"/>
            <a:r>
              <a:rPr lang="en-US" dirty="0"/>
              <a:t>DOC01 – </a:t>
            </a:r>
            <a:r>
              <a:rPr lang="en-US" dirty="0" err="1"/>
              <a:t>Registro</a:t>
            </a:r>
            <a:r>
              <a:rPr lang="en-US" dirty="0"/>
              <a:t> e </a:t>
            </a:r>
            <a:r>
              <a:rPr lang="en-US" dirty="0" err="1"/>
              <a:t>inicio</a:t>
            </a:r>
            <a:r>
              <a:rPr lang="en-US" dirty="0"/>
              <a:t> de session</a:t>
            </a:r>
          </a:p>
          <a:p>
            <a:pPr lvl="1"/>
            <a:r>
              <a:rPr lang="en-US" dirty="0"/>
              <a:t>DOC02 – </a:t>
            </a:r>
            <a:r>
              <a:rPr lang="en-US" dirty="0" err="1"/>
              <a:t>Crear</a:t>
            </a:r>
            <a:r>
              <a:rPr lang="en-US" dirty="0"/>
              <a:t>/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cursos</a:t>
            </a:r>
            <a:endParaRPr lang="en-US" dirty="0"/>
          </a:p>
          <a:p>
            <a:pPr lvl="1"/>
            <a:r>
              <a:rPr lang="en-US" dirty="0"/>
              <a:t>DOC03 – </a:t>
            </a:r>
            <a:r>
              <a:rPr lang="en-US" dirty="0" err="1"/>
              <a:t>Crear</a:t>
            </a:r>
            <a:r>
              <a:rPr lang="en-US" dirty="0"/>
              <a:t>/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temas</a:t>
            </a:r>
            <a:endParaRPr lang="en-US" dirty="0"/>
          </a:p>
          <a:p>
            <a:r>
              <a:rPr lang="en-US" dirty="0"/>
              <a:t>EPIC03 – ADMINISTRADOR (ADM)</a:t>
            </a:r>
          </a:p>
          <a:p>
            <a:pPr lvl="1"/>
            <a:r>
              <a:rPr lang="en-US" dirty="0"/>
              <a:t>ADM01 –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usuarios</a:t>
            </a:r>
            <a:r>
              <a:rPr lang="en-US" dirty="0"/>
              <a:t> y roles</a:t>
            </a:r>
          </a:p>
          <a:p>
            <a:pPr lvl="1"/>
            <a:r>
              <a:rPr lang="en-US" dirty="0"/>
              <a:t>ADM02 – Panel global de </a:t>
            </a:r>
            <a:r>
              <a:rPr lang="en-US" dirty="0" err="1"/>
              <a:t>desempeño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428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Demostración</a:t>
            </a:r>
            <a:r>
              <a:rPr lang="en-US" dirty="0"/>
              <a:t> del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completado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Módulo </a:t>
            </a:r>
            <a:r>
              <a:rPr lang="es-MX" dirty="0" smtClean="0"/>
              <a:t>Estudiante</a:t>
            </a:r>
          </a:p>
          <a:p>
            <a:pPr lvl="1"/>
            <a:r>
              <a:rPr lang="es-MX" dirty="0" smtClean="0"/>
              <a:t>Registro</a:t>
            </a:r>
            <a:r>
              <a:rPr lang="es-MX" dirty="0"/>
              <a:t>, </a:t>
            </a:r>
            <a:r>
              <a:rPr lang="es-MX" dirty="0" err="1"/>
              <a:t>login</a:t>
            </a:r>
            <a:r>
              <a:rPr lang="es-MX" dirty="0"/>
              <a:t> y acceso a “Mis cursos</a:t>
            </a:r>
            <a:r>
              <a:rPr lang="es-MX" dirty="0" smtClean="0"/>
              <a:t>”.</a:t>
            </a:r>
          </a:p>
          <a:p>
            <a:pPr lvl="1"/>
            <a:r>
              <a:rPr lang="es-MX" dirty="0" smtClean="0"/>
              <a:t>Visualización </a:t>
            </a:r>
            <a:r>
              <a:rPr lang="es-MX" dirty="0"/>
              <a:t>de cursos y temas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Lectura </a:t>
            </a:r>
            <a:r>
              <a:rPr lang="es-MX" dirty="0"/>
              <a:t>en visor con modo oscuro y marcador de progreso</a:t>
            </a:r>
            <a:r>
              <a:rPr lang="es-MX" dirty="0" smtClean="0"/>
              <a:t>.</a:t>
            </a:r>
          </a:p>
          <a:p>
            <a:r>
              <a:rPr lang="es-MX" dirty="0" smtClean="0"/>
              <a:t>Módulo Docente</a:t>
            </a:r>
          </a:p>
          <a:p>
            <a:pPr lvl="1"/>
            <a:r>
              <a:rPr lang="es-MX" dirty="0" smtClean="0"/>
              <a:t>Creación </a:t>
            </a:r>
            <a:r>
              <a:rPr lang="es-MX" dirty="0"/>
              <a:t>y gestión de cursos y temas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Asignación </a:t>
            </a:r>
            <a:r>
              <a:rPr lang="es-MX" dirty="0"/>
              <a:t>de textos a un tema</a:t>
            </a:r>
            <a:r>
              <a:rPr lang="es-MX" dirty="0" smtClean="0"/>
              <a:t>.</a:t>
            </a:r>
          </a:p>
          <a:p>
            <a:r>
              <a:rPr lang="es-MX" dirty="0" smtClean="0"/>
              <a:t>Módulo Administrador</a:t>
            </a:r>
          </a:p>
          <a:p>
            <a:pPr lvl="1"/>
            <a:r>
              <a:rPr lang="es-MX" dirty="0" smtClean="0"/>
              <a:t>Gestión </a:t>
            </a:r>
            <a:r>
              <a:rPr lang="es-MX" dirty="0"/>
              <a:t>de usuarios (roles y permisos</a:t>
            </a:r>
            <a:r>
              <a:rPr lang="es-MX" dirty="0" smtClean="0"/>
              <a:t>).</a:t>
            </a:r>
          </a:p>
          <a:p>
            <a:pPr lvl="1"/>
            <a:r>
              <a:rPr lang="es-MX" dirty="0" smtClean="0"/>
              <a:t>Visualización </a:t>
            </a:r>
            <a:r>
              <a:rPr lang="es-MX" dirty="0"/>
              <a:t>de métricas globales por curso e institución.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4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Pendientes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EPIC01 – </a:t>
            </a:r>
            <a:r>
              <a:rPr lang="en-US" dirty="0" err="1" smtClean="0"/>
              <a:t>Estudiante</a:t>
            </a:r>
            <a:endParaRPr lang="en-US" dirty="0" smtClean="0"/>
          </a:p>
          <a:p>
            <a:pPr lvl="1"/>
            <a:r>
              <a:rPr lang="en-US" dirty="0" smtClean="0"/>
              <a:t>STU06</a:t>
            </a:r>
            <a:r>
              <a:rPr lang="en-US" dirty="0"/>
              <a:t>: </a:t>
            </a:r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generadas</a:t>
            </a:r>
            <a:r>
              <a:rPr lang="en-US" dirty="0"/>
              <a:t> (</a:t>
            </a:r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/>
              <a:t>crítico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STU07</a:t>
            </a:r>
            <a:r>
              <a:rPr lang="en-US" dirty="0"/>
              <a:t>: Responder </a:t>
            </a:r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smtClean="0"/>
              <a:t>app</a:t>
            </a:r>
          </a:p>
          <a:p>
            <a:pPr lvl="1"/>
            <a:r>
              <a:rPr lang="en-US" dirty="0" smtClean="0"/>
              <a:t>STU08</a:t>
            </a:r>
            <a:r>
              <a:rPr lang="en-US" dirty="0"/>
              <a:t>: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 smtClean="0"/>
              <a:t>sesgos</a:t>
            </a:r>
            <a:r>
              <a:rPr lang="en-US" dirty="0" smtClean="0"/>
              <a:t>/</a:t>
            </a:r>
            <a:r>
              <a:rPr lang="en-US" dirty="0" err="1" smtClean="0"/>
              <a:t>falacias</a:t>
            </a:r>
            <a:endParaRPr lang="en-US" dirty="0" smtClean="0"/>
          </a:p>
          <a:p>
            <a:r>
              <a:rPr lang="en-US" dirty="0" smtClean="0"/>
              <a:t>EPIC02 </a:t>
            </a:r>
            <a:r>
              <a:rPr lang="en-US" dirty="0"/>
              <a:t>– </a:t>
            </a:r>
            <a:r>
              <a:rPr lang="en-US" dirty="0" err="1" smtClean="0"/>
              <a:t>Docente</a:t>
            </a:r>
            <a:endParaRPr lang="en-US" dirty="0" smtClean="0"/>
          </a:p>
          <a:p>
            <a:pPr lvl="1"/>
            <a:r>
              <a:rPr lang="en-US" dirty="0" smtClean="0"/>
              <a:t>DOC05</a:t>
            </a:r>
            <a:r>
              <a:rPr lang="en-US" dirty="0"/>
              <a:t>: </a:t>
            </a: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de </a:t>
            </a:r>
            <a:r>
              <a:rPr lang="en-US" dirty="0" err="1"/>
              <a:t>pensamiento</a:t>
            </a:r>
            <a:r>
              <a:rPr lang="en-US" dirty="0"/>
              <a:t> </a:t>
            </a:r>
            <a:r>
              <a:rPr lang="en-US" dirty="0" err="1" smtClean="0"/>
              <a:t>crítico</a:t>
            </a:r>
            <a:endParaRPr lang="en-US" dirty="0" smtClean="0"/>
          </a:p>
          <a:p>
            <a:pPr lvl="1"/>
            <a:r>
              <a:rPr lang="en-US" dirty="0" smtClean="0"/>
              <a:t>DOC08</a:t>
            </a:r>
            <a:r>
              <a:rPr lang="en-US" dirty="0"/>
              <a:t>: </a:t>
            </a:r>
            <a:r>
              <a:rPr lang="en-US" dirty="0" err="1"/>
              <a:t>Progreso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estudiante</a:t>
            </a:r>
            <a:endParaRPr lang="en-US" dirty="0" smtClean="0"/>
          </a:p>
          <a:p>
            <a:r>
              <a:rPr lang="en-US" dirty="0" smtClean="0"/>
              <a:t>EPIC03 </a:t>
            </a:r>
            <a:r>
              <a:rPr lang="en-US" dirty="0"/>
              <a:t>– </a:t>
            </a:r>
            <a:r>
              <a:rPr lang="en-US" dirty="0" err="1" smtClean="0"/>
              <a:t>Administrador</a:t>
            </a:r>
            <a:endParaRPr lang="en-US" dirty="0" smtClean="0"/>
          </a:p>
          <a:p>
            <a:pPr lvl="1"/>
            <a:r>
              <a:rPr lang="en-US" dirty="0" smtClean="0"/>
              <a:t>ADM05</a:t>
            </a:r>
            <a:r>
              <a:rPr lang="en-US" dirty="0"/>
              <a:t>: </a:t>
            </a:r>
            <a:r>
              <a:rPr lang="en-US" dirty="0" err="1"/>
              <a:t>Integraciones</a:t>
            </a:r>
            <a:r>
              <a:rPr lang="en-US" dirty="0"/>
              <a:t> </a:t>
            </a:r>
            <a:r>
              <a:rPr lang="en-US" dirty="0" err="1"/>
              <a:t>institucionales</a:t>
            </a:r>
            <a:r>
              <a:rPr lang="en-US" dirty="0"/>
              <a:t> (SSO/LMS)</a:t>
            </a:r>
          </a:p>
        </p:txBody>
      </p:sp>
    </p:spTree>
    <p:extLst>
      <p:ext uri="{BB962C8B-B14F-4D97-AF65-F5344CB8AC3E}">
        <p14:creationId xmlns:p14="http://schemas.microsoft.com/office/powerpoint/2010/main" val="2159950574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FWJASSSE55TN-275-89</_dlc_DocId>
    <_dlc_DocIdUrl xmlns="01eb4bd6-a8ff-4439-b7eb-fe0a650fbd8a">
      <Url>https://portal.smrey.net/areas/it/_layouts/15/DocIdRedir.aspx?ID=FWJASSSE55TN-275-89</Url>
      <Description>FWJASSSE55TN-275-89</Description>
    </_dlc_DocIdUrl>
  </documentManagement>
</p:properties>
</file>

<file path=customXml/itemProps1.xml><?xml version="1.0" encoding="utf-8"?>
<ds:datastoreItem xmlns:ds="http://schemas.openxmlformats.org/officeDocument/2006/customXml" ds:itemID="{DB829AFC-3782-4D2D-8542-5E6C64387F0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7CCABAD-9D4B-42FB-80F1-5D032DA057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CA153A-738A-46A0-99D9-95D181851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60382EE-287C-4A6D-BC9A-747A508B6B29}">
  <ds:schemaRefs>
    <ds:schemaRef ds:uri="01eb4bd6-a8ff-4439-b7eb-fe0a650fbd8a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9224</TotalTime>
  <Words>244</Words>
  <Application>Microsoft Office PowerPoint</Application>
  <PresentationFormat>Presentación en pantalla (4:3)</PresentationFormat>
  <Paragraphs>49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  <vt:lpstr>AGENDA</vt:lpstr>
      <vt:lpstr>Historias de Usuario completadas en el Sprint</vt:lpstr>
      <vt:lpstr>Demostración del trabajo completado</vt:lpstr>
      <vt:lpstr>Pendientes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Nicolas</cp:lastModifiedBy>
  <cp:revision>255</cp:revision>
  <dcterms:created xsi:type="dcterms:W3CDTF">2012-03-27T19:44:46Z</dcterms:created>
  <dcterms:modified xsi:type="dcterms:W3CDTF">2025-10-06T16:28:48Z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