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>
      <p:cViewPr varScale="1">
        <p:scale>
          <a:sx n="66" d="100"/>
          <a:sy n="66" d="100"/>
        </p:scale>
        <p:origin x="7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</a:t>
            </a:r>
            <a:r>
              <a:rPr lang="en-IN" sz="2400" dirty="0"/>
              <a:t>BRITOLAL B 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dirty="0"/>
              <a:t>:</a:t>
            </a:r>
            <a:r>
              <a:rPr lang="en-IN" sz="2400" dirty="0"/>
              <a:t>24BSAI17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NMID</a:t>
            </a:r>
            <a:r>
              <a:rPr lang="en-US" sz="2400" dirty="0"/>
              <a:t>: </a:t>
            </a:r>
            <a:r>
              <a:rPr lang="en-IN" sz="2400" dirty="0"/>
              <a:t>BF958DEBC9EBCF491F14F9A76F5DBD7D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B.SC ARTIFICIAL INTELLIGENCE AND  MACHINE</a:t>
            </a:r>
          </a:p>
          <a:p>
            <a:r>
              <a:rPr lang="en-US" sz="2400" dirty="0"/>
              <a:t>LEARNING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SRI KRISHNA ADITHYA COLLEGE OF ARTS AND SCIENCE </a:t>
            </a:r>
            <a:r>
              <a:rPr lang="en-US" sz="2400" b="1" dirty="0"/>
              <a:t>UNIVERSITY</a:t>
            </a:r>
            <a:r>
              <a:rPr lang="en-US" sz="2400" dirty="0"/>
              <a:t>:BHARATHIYAR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421066-7D48-3A19-A673-FB373D843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20" y="1325634"/>
            <a:ext cx="2695606" cy="5418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7F1E3D-02CE-DA56-FA98-5626AF74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54" y="1325633"/>
            <a:ext cx="2680788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94621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portfolio website improves visibility and career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47837" y="786361"/>
            <a:ext cx="6858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personal portfolio website to showcase my skills, projects, and contact details.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057400" y="20193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 Introduction → About Me → Projects → Contact Me → Footer.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with clean UI.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Smooth scrolling navigation 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Profile picture &amp; About Me section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Projects in boxes 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sz="2000" dirty="0">
                <a:latin typeface="Arial Rounded MT Bold" panose="020F0704030504030204" pitchFamily="34" charset="0"/>
              </a:rPr>
              <a:t> Contact form with details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379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                MY PORTFOLIO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Brito Lal</cp:lastModifiedBy>
  <cp:revision>29</cp:revision>
  <dcterms:created xsi:type="dcterms:W3CDTF">2024-03-29T15:07:22Z</dcterms:created>
  <dcterms:modified xsi:type="dcterms:W3CDTF">2025-09-09T14:59:37Z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