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76" r:id="rId8"/>
    <p:sldId id="277" r:id="rId9"/>
    <p:sldId id="262" r:id="rId10"/>
    <p:sldId id="280" r:id="rId11"/>
    <p:sldId id="265" r:id="rId12"/>
    <p:sldId id="266" r:id="rId13"/>
    <p:sldId id="263" r:id="rId14"/>
    <p:sldId id="281" r:id="rId15"/>
    <p:sldId id="267" r:id="rId16"/>
    <p:sldId id="268" r:id="rId17"/>
    <p:sldId id="264" r:id="rId18"/>
    <p:sldId id="282" r:id="rId19"/>
    <p:sldId id="269" r:id="rId20"/>
    <p:sldId id="270" r:id="rId21"/>
    <p:sldId id="271" r:id="rId22"/>
    <p:sldId id="272" r:id="rId23"/>
    <p:sldId id="273" r:id="rId24"/>
    <p:sldId id="274" r:id="rId25"/>
    <p:sldId id="275"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00BD0A-624D-4AD2-BD12-F45C170BDAA0}">
          <p14:sldIdLst>
            <p14:sldId id="256"/>
            <p14:sldId id="257"/>
            <p14:sldId id="258"/>
            <p14:sldId id="259"/>
            <p14:sldId id="260"/>
            <p14:sldId id="261"/>
            <p14:sldId id="276"/>
            <p14:sldId id="277"/>
            <p14:sldId id="262"/>
            <p14:sldId id="280"/>
            <p14:sldId id="265"/>
            <p14:sldId id="266"/>
            <p14:sldId id="263"/>
            <p14:sldId id="281"/>
            <p14:sldId id="267"/>
            <p14:sldId id="268"/>
            <p14:sldId id="264"/>
            <p14:sldId id="282"/>
            <p14:sldId id="269"/>
            <p14:sldId id="270"/>
            <p14:sldId id="271"/>
            <p14:sldId id="272"/>
            <p14:sldId id="273"/>
            <p14:sldId id="274"/>
            <p14:sldId id="275"/>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School\Spring%202019\CS%20404%20-%20Artificial%20Intelligence\Project%20Stuff\totals\random\distribu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School\Spring%202019\CS%20404%20-%20Artificial%20Intelligence\Project%20Stuff\totals\random\gv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School\Spring%202019\CS%20404%20-%20Artificial%20Intelligence\Project%20Stuff\totals\fiveSimple\distribu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School\Spring%202019\CS%20404%20-%20Artificial%20Intelligence\Project%20Stuff\totals\fiveSimple\gv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School\Spring%202019\CS%20404%20-%20Artificial%20Intelligence\Project%20Stuff\totals\minimax2%20-%20right\distribu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School\Spring%202019\CS%20404%20-%20Artificial%20Intelligence\Project%20Stuff\totals\minimax2%20-%20right\gv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School\Spring%202019\CS%20404%20-%20Artificial%20Intelligence\Project%20Stuff\totals\minimax1%20-%20wrong\distribu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School\Spring%202019\CS%20404%20-%20Artificial%20Intelligence\Project%20Stuff\totals\minimax2%20-%20modified\distribution.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Guess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distribution!$B$1</c:f>
              <c:strCache>
                <c:ptCount val="1"/>
                <c:pt idx="0">
                  <c:v>1205</c:v>
                </c:pt>
              </c:strCache>
            </c:strRef>
          </c:tx>
          <c:spPr>
            <a:ln w="19050" cap="rnd">
              <a:solidFill>
                <a:schemeClr val="accent1"/>
              </a:solidFill>
              <a:round/>
            </a:ln>
            <a:effectLst/>
          </c:spPr>
          <c:marker>
            <c:symbol val="none"/>
          </c:marker>
          <c:val>
            <c:numRef>
              <c:f>distribution!$B$1:$B$1296</c:f>
              <c:numCache>
                <c:formatCode>General</c:formatCode>
                <c:ptCount val="1296"/>
                <c:pt idx="0">
                  <c:v>1205</c:v>
                </c:pt>
                <c:pt idx="1">
                  <c:v>1067</c:v>
                </c:pt>
                <c:pt idx="2">
                  <c:v>1252</c:v>
                </c:pt>
                <c:pt idx="3">
                  <c:v>1151</c:v>
                </c:pt>
                <c:pt idx="4">
                  <c:v>1216</c:v>
                </c:pt>
                <c:pt idx="5">
                  <c:v>1147</c:v>
                </c:pt>
                <c:pt idx="6">
                  <c:v>1167</c:v>
                </c:pt>
                <c:pt idx="7">
                  <c:v>1111</c:v>
                </c:pt>
                <c:pt idx="8">
                  <c:v>1145</c:v>
                </c:pt>
                <c:pt idx="9">
                  <c:v>1150</c:v>
                </c:pt>
                <c:pt idx="10">
                  <c:v>1141</c:v>
                </c:pt>
                <c:pt idx="11">
                  <c:v>1201</c:v>
                </c:pt>
                <c:pt idx="12">
                  <c:v>1169</c:v>
                </c:pt>
                <c:pt idx="13">
                  <c:v>1191</c:v>
                </c:pt>
                <c:pt idx="14">
                  <c:v>1182</c:v>
                </c:pt>
                <c:pt idx="15">
                  <c:v>1130</c:v>
                </c:pt>
                <c:pt idx="16">
                  <c:v>1169</c:v>
                </c:pt>
                <c:pt idx="17">
                  <c:v>1114</c:v>
                </c:pt>
                <c:pt idx="18">
                  <c:v>1161</c:v>
                </c:pt>
                <c:pt idx="19">
                  <c:v>1124</c:v>
                </c:pt>
                <c:pt idx="20">
                  <c:v>1111</c:v>
                </c:pt>
                <c:pt idx="21">
                  <c:v>1137</c:v>
                </c:pt>
                <c:pt idx="22">
                  <c:v>1207</c:v>
                </c:pt>
                <c:pt idx="23">
                  <c:v>1119</c:v>
                </c:pt>
                <c:pt idx="24">
                  <c:v>1207</c:v>
                </c:pt>
                <c:pt idx="25">
                  <c:v>1157</c:v>
                </c:pt>
                <c:pt idx="26">
                  <c:v>1116</c:v>
                </c:pt>
                <c:pt idx="27">
                  <c:v>1120</c:v>
                </c:pt>
                <c:pt idx="28">
                  <c:v>1218</c:v>
                </c:pt>
                <c:pt idx="29">
                  <c:v>1157</c:v>
                </c:pt>
                <c:pt idx="30">
                  <c:v>1202</c:v>
                </c:pt>
                <c:pt idx="31">
                  <c:v>1124</c:v>
                </c:pt>
                <c:pt idx="32">
                  <c:v>1161</c:v>
                </c:pt>
                <c:pt idx="33">
                  <c:v>1102</c:v>
                </c:pt>
                <c:pt idx="34">
                  <c:v>1143</c:v>
                </c:pt>
                <c:pt idx="35">
                  <c:v>1147</c:v>
                </c:pt>
                <c:pt idx="36">
                  <c:v>1133</c:v>
                </c:pt>
                <c:pt idx="37">
                  <c:v>1137</c:v>
                </c:pt>
                <c:pt idx="38">
                  <c:v>1174</c:v>
                </c:pt>
                <c:pt idx="39">
                  <c:v>1140</c:v>
                </c:pt>
                <c:pt idx="40">
                  <c:v>1130</c:v>
                </c:pt>
                <c:pt idx="41">
                  <c:v>1137</c:v>
                </c:pt>
                <c:pt idx="42">
                  <c:v>1154</c:v>
                </c:pt>
                <c:pt idx="43">
                  <c:v>1092</c:v>
                </c:pt>
                <c:pt idx="44">
                  <c:v>1199</c:v>
                </c:pt>
                <c:pt idx="45">
                  <c:v>1099</c:v>
                </c:pt>
                <c:pt idx="46">
                  <c:v>1166</c:v>
                </c:pt>
                <c:pt idx="47">
                  <c:v>1214</c:v>
                </c:pt>
                <c:pt idx="48">
                  <c:v>1149</c:v>
                </c:pt>
                <c:pt idx="49">
                  <c:v>1147</c:v>
                </c:pt>
                <c:pt idx="50">
                  <c:v>1148</c:v>
                </c:pt>
                <c:pt idx="51">
                  <c:v>1140</c:v>
                </c:pt>
                <c:pt idx="52">
                  <c:v>1201</c:v>
                </c:pt>
                <c:pt idx="53">
                  <c:v>1133</c:v>
                </c:pt>
                <c:pt idx="54">
                  <c:v>1185</c:v>
                </c:pt>
                <c:pt idx="55">
                  <c:v>1151</c:v>
                </c:pt>
                <c:pt idx="56">
                  <c:v>1158</c:v>
                </c:pt>
                <c:pt idx="57">
                  <c:v>1130</c:v>
                </c:pt>
                <c:pt idx="58">
                  <c:v>1080</c:v>
                </c:pt>
                <c:pt idx="59">
                  <c:v>1199</c:v>
                </c:pt>
                <c:pt idx="60">
                  <c:v>1149</c:v>
                </c:pt>
                <c:pt idx="61">
                  <c:v>1172</c:v>
                </c:pt>
                <c:pt idx="62">
                  <c:v>1181</c:v>
                </c:pt>
                <c:pt idx="63">
                  <c:v>1142</c:v>
                </c:pt>
                <c:pt idx="64">
                  <c:v>1146</c:v>
                </c:pt>
                <c:pt idx="65">
                  <c:v>1163</c:v>
                </c:pt>
                <c:pt idx="66">
                  <c:v>1140</c:v>
                </c:pt>
                <c:pt idx="67">
                  <c:v>1199</c:v>
                </c:pt>
                <c:pt idx="68">
                  <c:v>1169</c:v>
                </c:pt>
                <c:pt idx="69">
                  <c:v>1165</c:v>
                </c:pt>
                <c:pt idx="70">
                  <c:v>1107</c:v>
                </c:pt>
                <c:pt idx="71">
                  <c:v>1135</c:v>
                </c:pt>
                <c:pt idx="72">
                  <c:v>1134</c:v>
                </c:pt>
                <c:pt idx="73">
                  <c:v>1177</c:v>
                </c:pt>
                <c:pt idx="74">
                  <c:v>1163</c:v>
                </c:pt>
                <c:pt idx="75">
                  <c:v>1105</c:v>
                </c:pt>
                <c:pt idx="76">
                  <c:v>1154</c:v>
                </c:pt>
                <c:pt idx="77">
                  <c:v>1156</c:v>
                </c:pt>
                <c:pt idx="78">
                  <c:v>1175</c:v>
                </c:pt>
                <c:pt idx="79">
                  <c:v>1092</c:v>
                </c:pt>
                <c:pt idx="80">
                  <c:v>1132</c:v>
                </c:pt>
                <c:pt idx="81">
                  <c:v>1185</c:v>
                </c:pt>
                <c:pt idx="82">
                  <c:v>1193</c:v>
                </c:pt>
                <c:pt idx="83">
                  <c:v>1125</c:v>
                </c:pt>
                <c:pt idx="84">
                  <c:v>1155</c:v>
                </c:pt>
                <c:pt idx="85">
                  <c:v>1188</c:v>
                </c:pt>
                <c:pt idx="86">
                  <c:v>1158</c:v>
                </c:pt>
                <c:pt idx="87">
                  <c:v>1157</c:v>
                </c:pt>
                <c:pt idx="88">
                  <c:v>1151</c:v>
                </c:pt>
                <c:pt idx="89">
                  <c:v>1155</c:v>
                </c:pt>
                <c:pt idx="90">
                  <c:v>1160</c:v>
                </c:pt>
                <c:pt idx="91">
                  <c:v>1148</c:v>
                </c:pt>
                <c:pt idx="92">
                  <c:v>1137</c:v>
                </c:pt>
                <c:pt idx="93">
                  <c:v>1133</c:v>
                </c:pt>
                <c:pt idx="94">
                  <c:v>1106</c:v>
                </c:pt>
                <c:pt idx="95">
                  <c:v>1131</c:v>
                </c:pt>
                <c:pt idx="96">
                  <c:v>1207</c:v>
                </c:pt>
                <c:pt idx="97">
                  <c:v>1197</c:v>
                </c:pt>
                <c:pt idx="98">
                  <c:v>1176</c:v>
                </c:pt>
                <c:pt idx="99">
                  <c:v>1128</c:v>
                </c:pt>
                <c:pt idx="100">
                  <c:v>1129</c:v>
                </c:pt>
                <c:pt idx="101">
                  <c:v>1240</c:v>
                </c:pt>
                <c:pt idx="102">
                  <c:v>1163</c:v>
                </c:pt>
                <c:pt idx="103">
                  <c:v>1136</c:v>
                </c:pt>
                <c:pt idx="104">
                  <c:v>1112</c:v>
                </c:pt>
                <c:pt idx="105">
                  <c:v>1158</c:v>
                </c:pt>
                <c:pt idx="106">
                  <c:v>1141</c:v>
                </c:pt>
                <c:pt idx="107">
                  <c:v>1129</c:v>
                </c:pt>
                <c:pt idx="108">
                  <c:v>1175</c:v>
                </c:pt>
                <c:pt idx="109">
                  <c:v>1182</c:v>
                </c:pt>
                <c:pt idx="110">
                  <c:v>1205</c:v>
                </c:pt>
                <c:pt idx="111">
                  <c:v>1172</c:v>
                </c:pt>
                <c:pt idx="112">
                  <c:v>1110</c:v>
                </c:pt>
                <c:pt idx="113">
                  <c:v>1146</c:v>
                </c:pt>
                <c:pt idx="114">
                  <c:v>1176</c:v>
                </c:pt>
                <c:pt idx="115">
                  <c:v>1202</c:v>
                </c:pt>
                <c:pt idx="116">
                  <c:v>1110</c:v>
                </c:pt>
                <c:pt idx="117">
                  <c:v>1164</c:v>
                </c:pt>
                <c:pt idx="118">
                  <c:v>1109</c:v>
                </c:pt>
                <c:pt idx="119">
                  <c:v>1233</c:v>
                </c:pt>
                <c:pt idx="120">
                  <c:v>1159</c:v>
                </c:pt>
                <c:pt idx="121">
                  <c:v>1187</c:v>
                </c:pt>
                <c:pt idx="122">
                  <c:v>1163</c:v>
                </c:pt>
                <c:pt idx="123">
                  <c:v>1164</c:v>
                </c:pt>
                <c:pt idx="124">
                  <c:v>1123</c:v>
                </c:pt>
                <c:pt idx="125">
                  <c:v>1153</c:v>
                </c:pt>
                <c:pt idx="126">
                  <c:v>1163</c:v>
                </c:pt>
                <c:pt idx="127">
                  <c:v>1199</c:v>
                </c:pt>
                <c:pt idx="128">
                  <c:v>1116</c:v>
                </c:pt>
                <c:pt idx="129">
                  <c:v>1177</c:v>
                </c:pt>
                <c:pt idx="130">
                  <c:v>1163</c:v>
                </c:pt>
                <c:pt idx="131">
                  <c:v>1208</c:v>
                </c:pt>
                <c:pt idx="132">
                  <c:v>1160</c:v>
                </c:pt>
                <c:pt idx="133">
                  <c:v>1153</c:v>
                </c:pt>
                <c:pt idx="134">
                  <c:v>1170</c:v>
                </c:pt>
                <c:pt idx="135">
                  <c:v>1180</c:v>
                </c:pt>
                <c:pt idx="136">
                  <c:v>1136</c:v>
                </c:pt>
                <c:pt idx="137">
                  <c:v>1194</c:v>
                </c:pt>
                <c:pt idx="138">
                  <c:v>1189</c:v>
                </c:pt>
                <c:pt idx="139">
                  <c:v>1200</c:v>
                </c:pt>
                <c:pt idx="140">
                  <c:v>1172</c:v>
                </c:pt>
                <c:pt idx="141">
                  <c:v>1168</c:v>
                </c:pt>
                <c:pt idx="142">
                  <c:v>1141</c:v>
                </c:pt>
                <c:pt idx="143">
                  <c:v>1168</c:v>
                </c:pt>
                <c:pt idx="144">
                  <c:v>1179</c:v>
                </c:pt>
                <c:pt idx="145">
                  <c:v>1212</c:v>
                </c:pt>
                <c:pt idx="146">
                  <c:v>1102</c:v>
                </c:pt>
                <c:pt idx="147">
                  <c:v>1160</c:v>
                </c:pt>
                <c:pt idx="148">
                  <c:v>1183</c:v>
                </c:pt>
                <c:pt idx="149">
                  <c:v>1165</c:v>
                </c:pt>
                <c:pt idx="150">
                  <c:v>1105</c:v>
                </c:pt>
                <c:pt idx="151">
                  <c:v>1201</c:v>
                </c:pt>
                <c:pt idx="152">
                  <c:v>1180</c:v>
                </c:pt>
                <c:pt idx="153">
                  <c:v>1117</c:v>
                </c:pt>
                <c:pt idx="154">
                  <c:v>1161</c:v>
                </c:pt>
                <c:pt idx="155">
                  <c:v>1202</c:v>
                </c:pt>
                <c:pt idx="156">
                  <c:v>1241</c:v>
                </c:pt>
                <c:pt idx="157">
                  <c:v>1121</c:v>
                </c:pt>
                <c:pt idx="158">
                  <c:v>1177</c:v>
                </c:pt>
                <c:pt idx="159">
                  <c:v>1083</c:v>
                </c:pt>
                <c:pt idx="160">
                  <c:v>1181</c:v>
                </c:pt>
                <c:pt idx="161">
                  <c:v>1194</c:v>
                </c:pt>
                <c:pt idx="162">
                  <c:v>1109</c:v>
                </c:pt>
                <c:pt idx="163">
                  <c:v>1218</c:v>
                </c:pt>
                <c:pt idx="164">
                  <c:v>1169</c:v>
                </c:pt>
                <c:pt idx="165">
                  <c:v>1132</c:v>
                </c:pt>
                <c:pt idx="166">
                  <c:v>1156</c:v>
                </c:pt>
                <c:pt idx="167">
                  <c:v>1101</c:v>
                </c:pt>
                <c:pt idx="168">
                  <c:v>1138</c:v>
                </c:pt>
                <c:pt idx="169">
                  <c:v>1119</c:v>
                </c:pt>
                <c:pt idx="170">
                  <c:v>1173</c:v>
                </c:pt>
                <c:pt idx="171">
                  <c:v>1117</c:v>
                </c:pt>
                <c:pt idx="172">
                  <c:v>1120</c:v>
                </c:pt>
                <c:pt idx="173">
                  <c:v>1108</c:v>
                </c:pt>
                <c:pt idx="174">
                  <c:v>1152</c:v>
                </c:pt>
                <c:pt idx="175">
                  <c:v>1186</c:v>
                </c:pt>
                <c:pt idx="176">
                  <c:v>1186</c:v>
                </c:pt>
                <c:pt idx="177">
                  <c:v>1164</c:v>
                </c:pt>
                <c:pt idx="178">
                  <c:v>1185</c:v>
                </c:pt>
                <c:pt idx="179">
                  <c:v>1209</c:v>
                </c:pt>
                <c:pt idx="180">
                  <c:v>1075</c:v>
                </c:pt>
                <c:pt idx="181">
                  <c:v>1122</c:v>
                </c:pt>
                <c:pt idx="182">
                  <c:v>1173</c:v>
                </c:pt>
                <c:pt idx="183">
                  <c:v>1131</c:v>
                </c:pt>
                <c:pt idx="184">
                  <c:v>1141</c:v>
                </c:pt>
                <c:pt idx="185">
                  <c:v>1243</c:v>
                </c:pt>
                <c:pt idx="186">
                  <c:v>1131</c:v>
                </c:pt>
                <c:pt idx="187">
                  <c:v>1135</c:v>
                </c:pt>
                <c:pt idx="188">
                  <c:v>1211</c:v>
                </c:pt>
                <c:pt idx="189">
                  <c:v>1155</c:v>
                </c:pt>
                <c:pt idx="190">
                  <c:v>1163</c:v>
                </c:pt>
                <c:pt idx="191">
                  <c:v>1146</c:v>
                </c:pt>
                <c:pt idx="192">
                  <c:v>1244</c:v>
                </c:pt>
                <c:pt idx="193">
                  <c:v>1091</c:v>
                </c:pt>
                <c:pt idx="194">
                  <c:v>1155</c:v>
                </c:pt>
                <c:pt idx="195">
                  <c:v>1145</c:v>
                </c:pt>
                <c:pt idx="196">
                  <c:v>1154</c:v>
                </c:pt>
                <c:pt idx="197">
                  <c:v>1242</c:v>
                </c:pt>
                <c:pt idx="198">
                  <c:v>1209</c:v>
                </c:pt>
                <c:pt idx="199">
                  <c:v>1151</c:v>
                </c:pt>
                <c:pt idx="200">
                  <c:v>1210</c:v>
                </c:pt>
                <c:pt idx="201">
                  <c:v>1210</c:v>
                </c:pt>
                <c:pt idx="202">
                  <c:v>1117</c:v>
                </c:pt>
                <c:pt idx="203">
                  <c:v>1149</c:v>
                </c:pt>
                <c:pt idx="204">
                  <c:v>1168</c:v>
                </c:pt>
                <c:pt idx="205">
                  <c:v>1116</c:v>
                </c:pt>
                <c:pt idx="206">
                  <c:v>1202</c:v>
                </c:pt>
                <c:pt idx="207">
                  <c:v>1121</c:v>
                </c:pt>
                <c:pt idx="208">
                  <c:v>1165</c:v>
                </c:pt>
                <c:pt idx="209">
                  <c:v>1177</c:v>
                </c:pt>
                <c:pt idx="210">
                  <c:v>1186</c:v>
                </c:pt>
                <c:pt idx="211">
                  <c:v>1158</c:v>
                </c:pt>
                <c:pt idx="212">
                  <c:v>1135</c:v>
                </c:pt>
                <c:pt idx="213">
                  <c:v>1166</c:v>
                </c:pt>
                <c:pt idx="214">
                  <c:v>1159</c:v>
                </c:pt>
                <c:pt idx="215">
                  <c:v>1117</c:v>
                </c:pt>
                <c:pt idx="216">
                  <c:v>1185</c:v>
                </c:pt>
                <c:pt idx="217">
                  <c:v>1144</c:v>
                </c:pt>
                <c:pt idx="218">
                  <c:v>1149</c:v>
                </c:pt>
                <c:pt idx="219">
                  <c:v>1169</c:v>
                </c:pt>
                <c:pt idx="220">
                  <c:v>1159</c:v>
                </c:pt>
                <c:pt idx="221">
                  <c:v>1176</c:v>
                </c:pt>
                <c:pt idx="222">
                  <c:v>1144</c:v>
                </c:pt>
                <c:pt idx="223">
                  <c:v>1166</c:v>
                </c:pt>
                <c:pt idx="224">
                  <c:v>1159</c:v>
                </c:pt>
                <c:pt idx="225">
                  <c:v>1109</c:v>
                </c:pt>
                <c:pt idx="226">
                  <c:v>1139</c:v>
                </c:pt>
                <c:pt idx="227">
                  <c:v>1193</c:v>
                </c:pt>
                <c:pt idx="228">
                  <c:v>1196</c:v>
                </c:pt>
                <c:pt idx="229">
                  <c:v>1133</c:v>
                </c:pt>
                <c:pt idx="230">
                  <c:v>1121</c:v>
                </c:pt>
                <c:pt idx="231">
                  <c:v>1228</c:v>
                </c:pt>
                <c:pt idx="232">
                  <c:v>1099</c:v>
                </c:pt>
                <c:pt idx="233">
                  <c:v>1181</c:v>
                </c:pt>
                <c:pt idx="234">
                  <c:v>1181</c:v>
                </c:pt>
                <c:pt idx="235">
                  <c:v>1202</c:v>
                </c:pt>
                <c:pt idx="236">
                  <c:v>1111</c:v>
                </c:pt>
                <c:pt idx="237">
                  <c:v>1198</c:v>
                </c:pt>
                <c:pt idx="238">
                  <c:v>1124</c:v>
                </c:pt>
                <c:pt idx="239">
                  <c:v>1133</c:v>
                </c:pt>
                <c:pt idx="240">
                  <c:v>1199</c:v>
                </c:pt>
                <c:pt idx="241">
                  <c:v>1183</c:v>
                </c:pt>
                <c:pt idx="242">
                  <c:v>1191</c:v>
                </c:pt>
                <c:pt idx="243">
                  <c:v>1180</c:v>
                </c:pt>
                <c:pt idx="244">
                  <c:v>1117</c:v>
                </c:pt>
                <c:pt idx="245">
                  <c:v>1169</c:v>
                </c:pt>
                <c:pt idx="246">
                  <c:v>1172</c:v>
                </c:pt>
                <c:pt idx="247">
                  <c:v>1158</c:v>
                </c:pt>
                <c:pt idx="248">
                  <c:v>1182</c:v>
                </c:pt>
                <c:pt idx="249">
                  <c:v>1150</c:v>
                </c:pt>
                <c:pt idx="250">
                  <c:v>1119</c:v>
                </c:pt>
                <c:pt idx="251">
                  <c:v>1146</c:v>
                </c:pt>
                <c:pt idx="252">
                  <c:v>1080</c:v>
                </c:pt>
                <c:pt idx="253">
                  <c:v>1180</c:v>
                </c:pt>
                <c:pt idx="254">
                  <c:v>1186</c:v>
                </c:pt>
                <c:pt idx="255">
                  <c:v>1189</c:v>
                </c:pt>
                <c:pt idx="256">
                  <c:v>1178</c:v>
                </c:pt>
                <c:pt idx="257">
                  <c:v>1125</c:v>
                </c:pt>
                <c:pt idx="258">
                  <c:v>1154</c:v>
                </c:pt>
                <c:pt idx="259">
                  <c:v>1173</c:v>
                </c:pt>
                <c:pt idx="260">
                  <c:v>1173</c:v>
                </c:pt>
                <c:pt idx="261">
                  <c:v>1205</c:v>
                </c:pt>
                <c:pt idx="262">
                  <c:v>1168</c:v>
                </c:pt>
                <c:pt idx="263">
                  <c:v>1188</c:v>
                </c:pt>
                <c:pt idx="264">
                  <c:v>1146</c:v>
                </c:pt>
                <c:pt idx="265">
                  <c:v>1124</c:v>
                </c:pt>
                <c:pt idx="266">
                  <c:v>1165</c:v>
                </c:pt>
                <c:pt idx="267">
                  <c:v>1182</c:v>
                </c:pt>
                <c:pt idx="268">
                  <c:v>1164</c:v>
                </c:pt>
                <c:pt idx="269">
                  <c:v>1217</c:v>
                </c:pt>
                <c:pt idx="270">
                  <c:v>1165</c:v>
                </c:pt>
                <c:pt idx="271">
                  <c:v>1134</c:v>
                </c:pt>
                <c:pt idx="272">
                  <c:v>1097</c:v>
                </c:pt>
                <c:pt idx="273">
                  <c:v>1076</c:v>
                </c:pt>
                <c:pt idx="274">
                  <c:v>1155</c:v>
                </c:pt>
                <c:pt idx="275">
                  <c:v>1190</c:v>
                </c:pt>
                <c:pt idx="276">
                  <c:v>1158</c:v>
                </c:pt>
                <c:pt idx="277">
                  <c:v>1201</c:v>
                </c:pt>
                <c:pt idx="278">
                  <c:v>1147</c:v>
                </c:pt>
                <c:pt idx="279">
                  <c:v>1149</c:v>
                </c:pt>
                <c:pt idx="280">
                  <c:v>1201</c:v>
                </c:pt>
                <c:pt idx="281">
                  <c:v>1180</c:v>
                </c:pt>
                <c:pt idx="282">
                  <c:v>1172</c:v>
                </c:pt>
                <c:pt idx="283">
                  <c:v>1124</c:v>
                </c:pt>
                <c:pt idx="284">
                  <c:v>1170</c:v>
                </c:pt>
                <c:pt idx="285">
                  <c:v>1191</c:v>
                </c:pt>
                <c:pt idx="286">
                  <c:v>1103</c:v>
                </c:pt>
                <c:pt idx="287">
                  <c:v>1160</c:v>
                </c:pt>
                <c:pt idx="288">
                  <c:v>1149</c:v>
                </c:pt>
                <c:pt idx="289">
                  <c:v>1112</c:v>
                </c:pt>
                <c:pt idx="290">
                  <c:v>1174</c:v>
                </c:pt>
                <c:pt idx="291">
                  <c:v>1189</c:v>
                </c:pt>
                <c:pt idx="292">
                  <c:v>1123</c:v>
                </c:pt>
                <c:pt idx="293">
                  <c:v>1185</c:v>
                </c:pt>
                <c:pt idx="294">
                  <c:v>1128</c:v>
                </c:pt>
                <c:pt idx="295">
                  <c:v>1206</c:v>
                </c:pt>
                <c:pt idx="296">
                  <c:v>1177</c:v>
                </c:pt>
                <c:pt idx="297">
                  <c:v>1127</c:v>
                </c:pt>
                <c:pt idx="298">
                  <c:v>1146</c:v>
                </c:pt>
                <c:pt idx="299">
                  <c:v>1165</c:v>
                </c:pt>
                <c:pt idx="300">
                  <c:v>1155</c:v>
                </c:pt>
                <c:pt idx="301">
                  <c:v>1209</c:v>
                </c:pt>
                <c:pt idx="302">
                  <c:v>1121</c:v>
                </c:pt>
                <c:pt idx="303">
                  <c:v>1167</c:v>
                </c:pt>
                <c:pt idx="304">
                  <c:v>1170</c:v>
                </c:pt>
                <c:pt idx="305">
                  <c:v>1144</c:v>
                </c:pt>
                <c:pt idx="306">
                  <c:v>1194</c:v>
                </c:pt>
                <c:pt idx="307">
                  <c:v>1214</c:v>
                </c:pt>
                <c:pt idx="308">
                  <c:v>1176</c:v>
                </c:pt>
                <c:pt idx="309">
                  <c:v>1111</c:v>
                </c:pt>
                <c:pt idx="310">
                  <c:v>1128</c:v>
                </c:pt>
                <c:pt idx="311">
                  <c:v>1142</c:v>
                </c:pt>
                <c:pt idx="312">
                  <c:v>1147</c:v>
                </c:pt>
                <c:pt idx="313">
                  <c:v>1135</c:v>
                </c:pt>
                <c:pt idx="314">
                  <c:v>1134</c:v>
                </c:pt>
                <c:pt idx="315">
                  <c:v>1167</c:v>
                </c:pt>
                <c:pt idx="316">
                  <c:v>1230</c:v>
                </c:pt>
                <c:pt idx="317">
                  <c:v>1143</c:v>
                </c:pt>
                <c:pt idx="318">
                  <c:v>1118</c:v>
                </c:pt>
                <c:pt idx="319">
                  <c:v>1129</c:v>
                </c:pt>
                <c:pt idx="320">
                  <c:v>1085</c:v>
                </c:pt>
                <c:pt idx="321">
                  <c:v>1124</c:v>
                </c:pt>
                <c:pt idx="322">
                  <c:v>1138</c:v>
                </c:pt>
                <c:pt idx="323">
                  <c:v>1166</c:v>
                </c:pt>
                <c:pt idx="324">
                  <c:v>1119</c:v>
                </c:pt>
                <c:pt idx="325">
                  <c:v>1152</c:v>
                </c:pt>
                <c:pt idx="326">
                  <c:v>1193</c:v>
                </c:pt>
                <c:pt idx="327">
                  <c:v>1156</c:v>
                </c:pt>
                <c:pt idx="328">
                  <c:v>1165</c:v>
                </c:pt>
                <c:pt idx="329">
                  <c:v>1153</c:v>
                </c:pt>
                <c:pt idx="330">
                  <c:v>1093</c:v>
                </c:pt>
                <c:pt idx="331">
                  <c:v>1162</c:v>
                </c:pt>
                <c:pt idx="332">
                  <c:v>1114</c:v>
                </c:pt>
                <c:pt idx="333">
                  <c:v>1172</c:v>
                </c:pt>
                <c:pt idx="334">
                  <c:v>1168</c:v>
                </c:pt>
                <c:pt idx="335">
                  <c:v>1227</c:v>
                </c:pt>
                <c:pt idx="336">
                  <c:v>1213</c:v>
                </c:pt>
                <c:pt idx="337">
                  <c:v>1133</c:v>
                </c:pt>
                <c:pt idx="338">
                  <c:v>1187</c:v>
                </c:pt>
                <c:pt idx="339">
                  <c:v>1159</c:v>
                </c:pt>
                <c:pt idx="340">
                  <c:v>1142</c:v>
                </c:pt>
                <c:pt idx="341">
                  <c:v>1190</c:v>
                </c:pt>
                <c:pt idx="342">
                  <c:v>1165</c:v>
                </c:pt>
                <c:pt idx="343">
                  <c:v>1209</c:v>
                </c:pt>
                <c:pt idx="344">
                  <c:v>1133</c:v>
                </c:pt>
                <c:pt idx="345">
                  <c:v>1154</c:v>
                </c:pt>
                <c:pt idx="346">
                  <c:v>1191</c:v>
                </c:pt>
                <c:pt idx="347">
                  <c:v>1157</c:v>
                </c:pt>
                <c:pt idx="348">
                  <c:v>1117</c:v>
                </c:pt>
                <c:pt idx="349">
                  <c:v>1157</c:v>
                </c:pt>
                <c:pt idx="350">
                  <c:v>1126</c:v>
                </c:pt>
                <c:pt idx="351">
                  <c:v>1152</c:v>
                </c:pt>
                <c:pt idx="352">
                  <c:v>1086</c:v>
                </c:pt>
                <c:pt idx="353">
                  <c:v>1188</c:v>
                </c:pt>
                <c:pt idx="354">
                  <c:v>1148</c:v>
                </c:pt>
                <c:pt idx="355">
                  <c:v>1119</c:v>
                </c:pt>
                <c:pt idx="356">
                  <c:v>1175</c:v>
                </c:pt>
                <c:pt idx="357">
                  <c:v>1128</c:v>
                </c:pt>
                <c:pt idx="358">
                  <c:v>1156</c:v>
                </c:pt>
                <c:pt idx="359">
                  <c:v>1101</c:v>
                </c:pt>
                <c:pt idx="360">
                  <c:v>1223</c:v>
                </c:pt>
                <c:pt idx="361">
                  <c:v>1152</c:v>
                </c:pt>
                <c:pt idx="362">
                  <c:v>1179</c:v>
                </c:pt>
                <c:pt idx="363">
                  <c:v>1126</c:v>
                </c:pt>
                <c:pt idx="364">
                  <c:v>1149</c:v>
                </c:pt>
                <c:pt idx="365">
                  <c:v>1159</c:v>
                </c:pt>
                <c:pt idx="366">
                  <c:v>1200</c:v>
                </c:pt>
                <c:pt idx="367">
                  <c:v>1181</c:v>
                </c:pt>
                <c:pt idx="368">
                  <c:v>1144</c:v>
                </c:pt>
                <c:pt idx="369">
                  <c:v>1140</c:v>
                </c:pt>
                <c:pt idx="370">
                  <c:v>1162</c:v>
                </c:pt>
                <c:pt idx="371">
                  <c:v>1161</c:v>
                </c:pt>
                <c:pt idx="372">
                  <c:v>1114</c:v>
                </c:pt>
                <c:pt idx="373">
                  <c:v>1079</c:v>
                </c:pt>
                <c:pt idx="374">
                  <c:v>1123</c:v>
                </c:pt>
                <c:pt idx="375">
                  <c:v>1169</c:v>
                </c:pt>
                <c:pt idx="376">
                  <c:v>1144</c:v>
                </c:pt>
                <c:pt idx="377">
                  <c:v>1156</c:v>
                </c:pt>
                <c:pt idx="378">
                  <c:v>1160</c:v>
                </c:pt>
                <c:pt idx="379">
                  <c:v>1165</c:v>
                </c:pt>
                <c:pt idx="380">
                  <c:v>1117</c:v>
                </c:pt>
                <c:pt idx="381">
                  <c:v>1156</c:v>
                </c:pt>
                <c:pt idx="382">
                  <c:v>1112</c:v>
                </c:pt>
                <c:pt idx="383">
                  <c:v>1150</c:v>
                </c:pt>
                <c:pt idx="384">
                  <c:v>1191</c:v>
                </c:pt>
                <c:pt idx="385">
                  <c:v>1173</c:v>
                </c:pt>
                <c:pt idx="386">
                  <c:v>1153</c:v>
                </c:pt>
                <c:pt idx="387">
                  <c:v>1156</c:v>
                </c:pt>
                <c:pt idx="388">
                  <c:v>1202</c:v>
                </c:pt>
                <c:pt idx="389">
                  <c:v>1221</c:v>
                </c:pt>
                <c:pt idx="390">
                  <c:v>1172</c:v>
                </c:pt>
                <c:pt idx="391">
                  <c:v>1150</c:v>
                </c:pt>
                <c:pt idx="392">
                  <c:v>1130</c:v>
                </c:pt>
                <c:pt idx="393">
                  <c:v>1155</c:v>
                </c:pt>
                <c:pt idx="394">
                  <c:v>1157</c:v>
                </c:pt>
                <c:pt idx="395">
                  <c:v>1121</c:v>
                </c:pt>
                <c:pt idx="396">
                  <c:v>1128</c:v>
                </c:pt>
                <c:pt idx="397">
                  <c:v>1152</c:v>
                </c:pt>
                <c:pt idx="398">
                  <c:v>1160</c:v>
                </c:pt>
                <c:pt idx="399">
                  <c:v>1140</c:v>
                </c:pt>
                <c:pt idx="400">
                  <c:v>1206</c:v>
                </c:pt>
                <c:pt idx="401">
                  <c:v>1166</c:v>
                </c:pt>
                <c:pt idx="402">
                  <c:v>1143</c:v>
                </c:pt>
                <c:pt idx="403">
                  <c:v>1146</c:v>
                </c:pt>
                <c:pt idx="404">
                  <c:v>1148</c:v>
                </c:pt>
                <c:pt idx="405">
                  <c:v>1069</c:v>
                </c:pt>
                <c:pt idx="406">
                  <c:v>1186</c:v>
                </c:pt>
                <c:pt idx="407">
                  <c:v>1142</c:v>
                </c:pt>
                <c:pt idx="408">
                  <c:v>1229</c:v>
                </c:pt>
                <c:pt idx="409">
                  <c:v>1125</c:v>
                </c:pt>
                <c:pt idx="410">
                  <c:v>1137</c:v>
                </c:pt>
                <c:pt idx="411">
                  <c:v>1144</c:v>
                </c:pt>
                <c:pt idx="412">
                  <c:v>1165</c:v>
                </c:pt>
                <c:pt idx="413">
                  <c:v>1199</c:v>
                </c:pt>
                <c:pt idx="414">
                  <c:v>1152</c:v>
                </c:pt>
                <c:pt idx="415">
                  <c:v>1146</c:v>
                </c:pt>
                <c:pt idx="416">
                  <c:v>1119</c:v>
                </c:pt>
                <c:pt idx="417">
                  <c:v>1169</c:v>
                </c:pt>
                <c:pt idx="418">
                  <c:v>1189</c:v>
                </c:pt>
                <c:pt idx="419">
                  <c:v>1195</c:v>
                </c:pt>
                <c:pt idx="420">
                  <c:v>1246</c:v>
                </c:pt>
                <c:pt idx="421">
                  <c:v>1094</c:v>
                </c:pt>
                <c:pt idx="422">
                  <c:v>1162</c:v>
                </c:pt>
                <c:pt idx="423">
                  <c:v>1154</c:v>
                </c:pt>
                <c:pt idx="424">
                  <c:v>1222</c:v>
                </c:pt>
                <c:pt idx="425">
                  <c:v>1218</c:v>
                </c:pt>
                <c:pt idx="426">
                  <c:v>1159</c:v>
                </c:pt>
                <c:pt idx="427">
                  <c:v>1164</c:v>
                </c:pt>
                <c:pt idx="428">
                  <c:v>1153</c:v>
                </c:pt>
                <c:pt idx="429">
                  <c:v>1258</c:v>
                </c:pt>
                <c:pt idx="430">
                  <c:v>1142</c:v>
                </c:pt>
                <c:pt idx="431">
                  <c:v>1188</c:v>
                </c:pt>
                <c:pt idx="432">
                  <c:v>1147</c:v>
                </c:pt>
                <c:pt idx="433">
                  <c:v>1131</c:v>
                </c:pt>
                <c:pt idx="434">
                  <c:v>1110</c:v>
                </c:pt>
                <c:pt idx="435">
                  <c:v>1239</c:v>
                </c:pt>
                <c:pt idx="436">
                  <c:v>1222</c:v>
                </c:pt>
                <c:pt idx="437">
                  <c:v>1192</c:v>
                </c:pt>
                <c:pt idx="438">
                  <c:v>1178</c:v>
                </c:pt>
                <c:pt idx="439">
                  <c:v>1171</c:v>
                </c:pt>
                <c:pt idx="440">
                  <c:v>1214</c:v>
                </c:pt>
                <c:pt idx="441">
                  <c:v>1076</c:v>
                </c:pt>
                <c:pt idx="442">
                  <c:v>1160</c:v>
                </c:pt>
                <c:pt idx="443">
                  <c:v>1165</c:v>
                </c:pt>
                <c:pt idx="444">
                  <c:v>1155</c:v>
                </c:pt>
                <c:pt idx="445">
                  <c:v>1176</c:v>
                </c:pt>
                <c:pt idx="446">
                  <c:v>1156</c:v>
                </c:pt>
                <c:pt idx="447">
                  <c:v>1144</c:v>
                </c:pt>
                <c:pt idx="448">
                  <c:v>1158</c:v>
                </c:pt>
                <c:pt idx="449">
                  <c:v>1179</c:v>
                </c:pt>
                <c:pt idx="450">
                  <c:v>1168</c:v>
                </c:pt>
                <c:pt idx="451">
                  <c:v>1175</c:v>
                </c:pt>
                <c:pt idx="452">
                  <c:v>1167</c:v>
                </c:pt>
                <c:pt idx="453">
                  <c:v>1244</c:v>
                </c:pt>
                <c:pt idx="454">
                  <c:v>1129</c:v>
                </c:pt>
                <c:pt idx="455">
                  <c:v>1173</c:v>
                </c:pt>
                <c:pt idx="456">
                  <c:v>1181</c:v>
                </c:pt>
                <c:pt idx="457">
                  <c:v>1106</c:v>
                </c:pt>
                <c:pt idx="458">
                  <c:v>1172</c:v>
                </c:pt>
                <c:pt idx="459">
                  <c:v>1207</c:v>
                </c:pt>
                <c:pt idx="460">
                  <c:v>1163</c:v>
                </c:pt>
                <c:pt idx="461">
                  <c:v>1141</c:v>
                </c:pt>
                <c:pt idx="462">
                  <c:v>1159</c:v>
                </c:pt>
                <c:pt idx="463">
                  <c:v>1197</c:v>
                </c:pt>
                <c:pt idx="464">
                  <c:v>1159</c:v>
                </c:pt>
                <c:pt idx="465">
                  <c:v>1154</c:v>
                </c:pt>
                <c:pt idx="466">
                  <c:v>1092</c:v>
                </c:pt>
                <c:pt idx="467">
                  <c:v>1182</c:v>
                </c:pt>
                <c:pt idx="468">
                  <c:v>1081</c:v>
                </c:pt>
                <c:pt idx="469">
                  <c:v>1137</c:v>
                </c:pt>
                <c:pt idx="470">
                  <c:v>1160</c:v>
                </c:pt>
                <c:pt idx="471">
                  <c:v>1118</c:v>
                </c:pt>
                <c:pt idx="472">
                  <c:v>1111</c:v>
                </c:pt>
                <c:pt idx="473">
                  <c:v>1128</c:v>
                </c:pt>
                <c:pt idx="474">
                  <c:v>1186</c:v>
                </c:pt>
                <c:pt idx="475">
                  <c:v>1164</c:v>
                </c:pt>
                <c:pt idx="476">
                  <c:v>1164</c:v>
                </c:pt>
                <c:pt idx="477">
                  <c:v>1188</c:v>
                </c:pt>
                <c:pt idx="478">
                  <c:v>1162</c:v>
                </c:pt>
                <c:pt idx="479">
                  <c:v>1197</c:v>
                </c:pt>
                <c:pt idx="480">
                  <c:v>1163</c:v>
                </c:pt>
                <c:pt idx="481">
                  <c:v>1186</c:v>
                </c:pt>
                <c:pt idx="482">
                  <c:v>1116</c:v>
                </c:pt>
                <c:pt idx="483">
                  <c:v>1228</c:v>
                </c:pt>
                <c:pt idx="484">
                  <c:v>1196</c:v>
                </c:pt>
                <c:pt idx="485">
                  <c:v>1175</c:v>
                </c:pt>
                <c:pt idx="486">
                  <c:v>1165</c:v>
                </c:pt>
                <c:pt idx="487">
                  <c:v>1171</c:v>
                </c:pt>
                <c:pt idx="488">
                  <c:v>1176</c:v>
                </c:pt>
                <c:pt idx="489">
                  <c:v>1184</c:v>
                </c:pt>
                <c:pt idx="490">
                  <c:v>1139</c:v>
                </c:pt>
                <c:pt idx="491">
                  <c:v>1138</c:v>
                </c:pt>
                <c:pt idx="492">
                  <c:v>1148</c:v>
                </c:pt>
                <c:pt idx="493">
                  <c:v>1102</c:v>
                </c:pt>
                <c:pt idx="494">
                  <c:v>1140</c:v>
                </c:pt>
                <c:pt idx="495">
                  <c:v>1246</c:v>
                </c:pt>
                <c:pt idx="496">
                  <c:v>1108</c:v>
                </c:pt>
                <c:pt idx="497">
                  <c:v>1155</c:v>
                </c:pt>
                <c:pt idx="498">
                  <c:v>1126</c:v>
                </c:pt>
                <c:pt idx="499">
                  <c:v>1159</c:v>
                </c:pt>
                <c:pt idx="500">
                  <c:v>1111</c:v>
                </c:pt>
                <c:pt idx="501">
                  <c:v>1140</c:v>
                </c:pt>
                <c:pt idx="502">
                  <c:v>1186</c:v>
                </c:pt>
                <c:pt idx="503">
                  <c:v>1159</c:v>
                </c:pt>
                <c:pt idx="504">
                  <c:v>1209</c:v>
                </c:pt>
                <c:pt idx="505">
                  <c:v>1179</c:v>
                </c:pt>
                <c:pt idx="506">
                  <c:v>1114</c:v>
                </c:pt>
                <c:pt idx="507">
                  <c:v>1167</c:v>
                </c:pt>
                <c:pt idx="508">
                  <c:v>1162</c:v>
                </c:pt>
                <c:pt idx="509">
                  <c:v>1137</c:v>
                </c:pt>
                <c:pt idx="510">
                  <c:v>1149</c:v>
                </c:pt>
                <c:pt idx="511">
                  <c:v>1186</c:v>
                </c:pt>
                <c:pt idx="512">
                  <c:v>1179</c:v>
                </c:pt>
                <c:pt idx="513">
                  <c:v>1114</c:v>
                </c:pt>
                <c:pt idx="514">
                  <c:v>1201</c:v>
                </c:pt>
                <c:pt idx="515">
                  <c:v>1112</c:v>
                </c:pt>
                <c:pt idx="516">
                  <c:v>1168</c:v>
                </c:pt>
                <c:pt idx="517">
                  <c:v>1136</c:v>
                </c:pt>
                <c:pt idx="518">
                  <c:v>1103</c:v>
                </c:pt>
                <c:pt idx="519">
                  <c:v>1193</c:v>
                </c:pt>
                <c:pt idx="520">
                  <c:v>1164</c:v>
                </c:pt>
                <c:pt idx="521">
                  <c:v>1147</c:v>
                </c:pt>
                <c:pt idx="522">
                  <c:v>1158</c:v>
                </c:pt>
                <c:pt idx="523">
                  <c:v>1132</c:v>
                </c:pt>
                <c:pt idx="524">
                  <c:v>1154</c:v>
                </c:pt>
                <c:pt idx="525">
                  <c:v>1198</c:v>
                </c:pt>
                <c:pt idx="526">
                  <c:v>1203</c:v>
                </c:pt>
                <c:pt idx="527">
                  <c:v>1223</c:v>
                </c:pt>
                <c:pt idx="528">
                  <c:v>1125</c:v>
                </c:pt>
                <c:pt idx="529">
                  <c:v>1178</c:v>
                </c:pt>
                <c:pt idx="530">
                  <c:v>1162</c:v>
                </c:pt>
                <c:pt idx="531">
                  <c:v>1128</c:v>
                </c:pt>
                <c:pt idx="532">
                  <c:v>1185</c:v>
                </c:pt>
                <c:pt idx="533">
                  <c:v>1130</c:v>
                </c:pt>
                <c:pt idx="534">
                  <c:v>1162</c:v>
                </c:pt>
                <c:pt idx="535">
                  <c:v>1191</c:v>
                </c:pt>
                <c:pt idx="536">
                  <c:v>1135</c:v>
                </c:pt>
                <c:pt idx="537">
                  <c:v>1137</c:v>
                </c:pt>
                <c:pt idx="538">
                  <c:v>1191</c:v>
                </c:pt>
                <c:pt idx="539">
                  <c:v>1197</c:v>
                </c:pt>
                <c:pt idx="540">
                  <c:v>1206</c:v>
                </c:pt>
                <c:pt idx="541">
                  <c:v>1172</c:v>
                </c:pt>
                <c:pt idx="542">
                  <c:v>1127</c:v>
                </c:pt>
                <c:pt idx="543">
                  <c:v>1246</c:v>
                </c:pt>
                <c:pt idx="544">
                  <c:v>1185</c:v>
                </c:pt>
                <c:pt idx="545">
                  <c:v>1179</c:v>
                </c:pt>
                <c:pt idx="546">
                  <c:v>1150</c:v>
                </c:pt>
                <c:pt idx="547">
                  <c:v>1170</c:v>
                </c:pt>
                <c:pt idx="548">
                  <c:v>1097</c:v>
                </c:pt>
                <c:pt idx="549">
                  <c:v>1097</c:v>
                </c:pt>
                <c:pt idx="550">
                  <c:v>1112</c:v>
                </c:pt>
                <c:pt idx="551">
                  <c:v>1193</c:v>
                </c:pt>
                <c:pt idx="552">
                  <c:v>1126</c:v>
                </c:pt>
                <c:pt idx="553">
                  <c:v>1185</c:v>
                </c:pt>
                <c:pt idx="554">
                  <c:v>1167</c:v>
                </c:pt>
                <c:pt idx="555">
                  <c:v>1173</c:v>
                </c:pt>
                <c:pt idx="556">
                  <c:v>1138</c:v>
                </c:pt>
                <c:pt idx="557">
                  <c:v>1196</c:v>
                </c:pt>
                <c:pt idx="558">
                  <c:v>1195</c:v>
                </c:pt>
                <c:pt idx="559">
                  <c:v>1167</c:v>
                </c:pt>
                <c:pt idx="560">
                  <c:v>1172</c:v>
                </c:pt>
                <c:pt idx="561">
                  <c:v>1145</c:v>
                </c:pt>
                <c:pt idx="562">
                  <c:v>1135</c:v>
                </c:pt>
                <c:pt idx="563">
                  <c:v>1155</c:v>
                </c:pt>
                <c:pt idx="564">
                  <c:v>1122</c:v>
                </c:pt>
                <c:pt idx="565">
                  <c:v>1195</c:v>
                </c:pt>
                <c:pt idx="566">
                  <c:v>1126</c:v>
                </c:pt>
                <c:pt idx="567">
                  <c:v>1135</c:v>
                </c:pt>
                <c:pt idx="568">
                  <c:v>1148</c:v>
                </c:pt>
                <c:pt idx="569">
                  <c:v>1166</c:v>
                </c:pt>
                <c:pt idx="570">
                  <c:v>1113</c:v>
                </c:pt>
                <c:pt idx="571">
                  <c:v>1099</c:v>
                </c:pt>
                <c:pt idx="572">
                  <c:v>1140</c:v>
                </c:pt>
                <c:pt idx="573">
                  <c:v>1206</c:v>
                </c:pt>
                <c:pt idx="574">
                  <c:v>1166</c:v>
                </c:pt>
                <c:pt idx="575">
                  <c:v>1129</c:v>
                </c:pt>
                <c:pt idx="576">
                  <c:v>1155</c:v>
                </c:pt>
                <c:pt idx="577">
                  <c:v>1191</c:v>
                </c:pt>
                <c:pt idx="578">
                  <c:v>1125</c:v>
                </c:pt>
                <c:pt idx="579">
                  <c:v>1165</c:v>
                </c:pt>
                <c:pt idx="580">
                  <c:v>1154</c:v>
                </c:pt>
                <c:pt idx="581">
                  <c:v>1142</c:v>
                </c:pt>
                <c:pt idx="582">
                  <c:v>1081</c:v>
                </c:pt>
                <c:pt idx="583">
                  <c:v>1173</c:v>
                </c:pt>
                <c:pt idx="584">
                  <c:v>1203</c:v>
                </c:pt>
                <c:pt idx="585">
                  <c:v>1096</c:v>
                </c:pt>
                <c:pt idx="586">
                  <c:v>1136</c:v>
                </c:pt>
                <c:pt idx="587">
                  <c:v>1132</c:v>
                </c:pt>
                <c:pt idx="588">
                  <c:v>1118</c:v>
                </c:pt>
                <c:pt idx="589">
                  <c:v>1145</c:v>
                </c:pt>
                <c:pt idx="590">
                  <c:v>1124</c:v>
                </c:pt>
                <c:pt idx="591">
                  <c:v>1204</c:v>
                </c:pt>
                <c:pt idx="592">
                  <c:v>1172</c:v>
                </c:pt>
                <c:pt idx="593">
                  <c:v>1234</c:v>
                </c:pt>
                <c:pt idx="594">
                  <c:v>1168</c:v>
                </c:pt>
                <c:pt idx="595">
                  <c:v>1134</c:v>
                </c:pt>
                <c:pt idx="596">
                  <c:v>1097</c:v>
                </c:pt>
                <c:pt idx="597">
                  <c:v>1064</c:v>
                </c:pt>
                <c:pt idx="598">
                  <c:v>1165</c:v>
                </c:pt>
                <c:pt idx="599">
                  <c:v>1164</c:v>
                </c:pt>
                <c:pt idx="600">
                  <c:v>1164</c:v>
                </c:pt>
                <c:pt idx="601">
                  <c:v>1179</c:v>
                </c:pt>
                <c:pt idx="602">
                  <c:v>1114</c:v>
                </c:pt>
                <c:pt idx="603">
                  <c:v>1106</c:v>
                </c:pt>
                <c:pt idx="604">
                  <c:v>1192</c:v>
                </c:pt>
                <c:pt idx="605">
                  <c:v>1121</c:v>
                </c:pt>
                <c:pt idx="606">
                  <c:v>1079</c:v>
                </c:pt>
                <c:pt idx="607">
                  <c:v>1135</c:v>
                </c:pt>
                <c:pt idx="608">
                  <c:v>1154</c:v>
                </c:pt>
                <c:pt idx="609">
                  <c:v>1148</c:v>
                </c:pt>
                <c:pt idx="610">
                  <c:v>1201</c:v>
                </c:pt>
                <c:pt idx="611">
                  <c:v>1148</c:v>
                </c:pt>
                <c:pt idx="612">
                  <c:v>1186</c:v>
                </c:pt>
                <c:pt idx="613">
                  <c:v>1133</c:v>
                </c:pt>
                <c:pt idx="614">
                  <c:v>1157</c:v>
                </c:pt>
                <c:pt idx="615">
                  <c:v>1152</c:v>
                </c:pt>
                <c:pt idx="616">
                  <c:v>1178</c:v>
                </c:pt>
                <c:pt idx="617">
                  <c:v>1172</c:v>
                </c:pt>
                <c:pt idx="618">
                  <c:v>1167</c:v>
                </c:pt>
                <c:pt idx="619">
                  <c:v>1251</c:v>
                </c:pt>
                <c:pt idx="620">
                  <c:v>1164</c:v>
                </c:pt>
                <c:pt idx="621">
                  <c:v>1122</c:v>
                </c:pt>
                <c:pt idx="622">
                  <c:v>1153</c:v>
                </c:pt>
                <c:pt idx="623">
                  <c:v>1181</c:v>
                </c:pt>
                <c:pt idx="624">
                  <c:v>1145</c:v>
                </c:pt>
                <c:pt idx="625">
                  <c:v>1165</c:v>
                </c:pt>
                <c:pt idx="626">
                  <c:v>1193</c:v>
                </c:pt>
                <c:pt idx="627">
                  <c:v>1134</c:v>
                </c:pt>
                <c:pt idx="628">
                  <c:v>1141</c:v>
                </c:pt>
                <c:pt idx="629">
                  <c:v>1187</c:v>
                </c:pt>
                <c:pt idx="630">
                  <c:v>1190</c:v>
                </c:pt>
                <c:pt idx="631">
                  <c:v>1137</c:v>
                </c:pt>
                <c:pt idx="632">
                  <c:v>1140</c:v>
                </c:pt>
                <c:pt idx="633">
                  <c:v>1090</c:v>
                </c:pt>
                <c:pt idx="634">
                  <c:v>1155</c:v>
                </c:pt>
                <c:pt idx="635">
                  <c:v>1155</c:v>
                </c:pt>
                <c:pt idx="636">
                  <c:v>1152</c:v>
                </c:pt>
                <c:pt idx="637">
                  <c:v>1141</c:v>
                </c:pt>
                <c:pt idx="638">
                  <c:v>1198</c:v>
                </c:pt>
                <c:pt idx="639">
                  <c:v>1118</c:v>
                </c:pt>
                <c:pt idx="640">
                  <c:v>1155</c:v>
                </c:pt>
                <c:pt idx="641">
                  <c:v>1203</c:v>
                </c:pt>
                <c:pt idx="642">
                  <c:v>1122</c:v>
                </c:pt>
                <c:pt idx="643">
                  <c:v>1179</c:v>
                </c:pt>
                <c:pt idx="644">
                  <c:v>1178</c:v>
                </c:pt>
                <c:pt idx="645">
                  <c:v>1208</c:v>
                </c:pt>
                <c:pt idx="646">
                  <c:v>1110</c:v>
                </c:pt>
                <c:pt idx="647">
                  <c:v>1154</c:v>
                </c:pt>
                <c:pt idx="648">
                  <c:v>1153</c:v>
                </c:pt>
                <c:pt idx="649">
                  <c:v>1114</c:v>
                </c:pt>
                <c:pt idx="650">
                  <c:v>1253</c:v>
                </c:pt>
                <c:pt idx="651">
                  <c:v>1193</c:v>
                </c:pt>
                <c:pt idx="652">
                  <c:v>1108</c:v>
                </c:pt>
                <c:pt idx="653">
                  <c:v>1198</c:v>
                </c:pt>
                <c:pt idx="654">
                  <c:v>1176</c:v>
                </c:pt>
                <c:pt idx="655">
                  <c:v>1183</c:v>
                </c:pt>
                <c:pt idx="656">
                  <c:v>1130</c:v>
                </c:pt>
                <c:pt idx="657">
                  <c:v>1127</c:v>
                </c:pt>
                <c:pt idx="658">
                  <c:v>1056</c:v>
                </c:pt>
                <c:pt idx="659">
                  <c:v>1164</c:v>
                </c:pt>
                <c:pt idx="660">
                  <c:v>1192</c:v>
                </c:pt>
                <c:pt idx="661">
                  <c:v>1195</c:v>
                </c:pt>
                <c:pt idx="662">
                  <c:v>1189</c:v>
                </c:pt>
                <c:pt idx="663">
                  <c:v>1192</c:v>
                </c:pt>
                <c:pt idx="664">
                  <c:v>1137</c:v>
                </c:pt>
                <c:pt idx="665">
                  <c:v>1155</c:v>
                </c:pt>
                <c:pt idx="666">
                  <c:v>1151</c:v>
                </c:pt>
                <c:pt idx="667">
                  <c:v>1169</c:v>
                </c:pt>
                <c:pt idx="668">
                  <c:v>1192</c:v>
                </c:pt>
                <c:pt idx="669">
                  <c:v>1154</c:v>
                </c:pt>
                <c:pt idx="670">
                  <c:v>1170</c:v>
                </c:pt>
                <c:pt idx="671">
                  <c:v>1190</c:v>
                </c:pt>
                <c:pt idx="672">
                  <c:v>1125</c:v>
                </c:pt>
                <c:pt idx="673">
                  <c:v>1148</c:v>
                </c:pt>
                <c:pt idx="674">
                  <c:v>1170</c:v>
                </c:pt>
                <c:pt idx="675">
                  <c:v>1129</c:v>
                </c:pt>
                <c:pt idx="676">
                  <c:v>1162</c:v>
                </c:pt>
                <c:pt idx="677">
                  <c:v>1172</c:v>
                </c:pt>
                <c:pt idx="678">
                  <c:v>1093</c:v>
                </c:pt>
                <c:pt idx="679">
                  <c:v>1204</c:v>
                </c:pt>
                <c:pt idx="680">
                  <c:v>1106</c:v>
                </c:pt>
                <c:pt idx="681">
                  <c:v>1223</c:v>
                </c:pt>
                <c:pt idx="682">
                  <c:v>1169</c:v>
                </c:pt>
                <c:pt idx="683">
                  <c:v>1140</c:v>
                </c:pt>
                <c:pt idx="684">
                  <c:v>1153</c:v>
                </c:pt>
                <c:pt idx="685">
                  <c:v>1109</c:v>
                </c:pt>
                <c:pt idx="686">
                  <c:v>1183</c:v>
                </c:pt>
                <c:pt idx="687">
                  <c:v>1121</c:v>
                </c:pt>
                <c:pt idx="688">
                  <c:v>1185</c:v>
                </c:pt>
                <c:pt idx="689">
                  <c:v>1219</c:v>
                </c:pt>
                <c:pt idx="690">
                  <c:v>1128</c:v>
                </c:pt>
                <c:pt idx="691">
                  <c:v>1168</c:v>
                </c:pt>
                <c:pt idx="692">
                  <c:v>1180</c:v>
                </c:pt>
                <c:pt idx="693">
                  <c:v>1195</c:v>
                </c:pt>
                <c:pt idx="694">
                  <c:v>1227</c:v>
                </c:pt>
                <c:pt idx="695">
                  <c:v>1163</c:v>
                </c:pt>
                <c:pt idx="696">
                  <c:v>1180</c:v>
                </c:pt>
                <c:pt idx="697">
                  <c:v>1122</c:v>
                </c:pt>
                <c:pt idx="698">
                  <c:v>1160</c:v>
                </c:pt>
                <c:pt idx="699">
                  <c:v>1181</c:v>
                </c:pt>
                <c:pt idx="700">
                  <c:v>1111</c:v>
                </c:pt>
                <c:pt idx="701">
                  <c:v>1213</c:v>
                </c:pt>
                <c:pt idx="702">
                  <c:v>1173</c:v>
                </c:pt>
                <c:pt idx="703">
                  <c:v>1165</c:v>
                </c:pt>
                <c:pt idx="704">
                  <c:v>1177</c:v>
                </c:pt>
                <c:pt idx="705">
                  <c:v>1100</c:v>
                </c:pt>
                <c:pt idx="706">
                  <c:v>1203</c:v>
                </c:pt>
                <c:pt idx="707">
                  <c:v>1167</c:v>
                </c:pt>
                <c:pt idx="708">
                  <c:v>1131</c:v>
                </c:pt>
                <c:pt idx="709">
                  <c:v>1141</c:v>
                </c:pt>
                <c:pt idx="710">
                  <c:v>1169</c:v>
                </c:pt>
                <c:pt idx="711">
                  <c:v>1144</c:v>
                </c:pt>
                <c:pt idx="712">
                  <c:v>1187</c:v>
                </c:pt>
                <c:pt idx="713">
                  <c:v>1089</c:v>
                </c:pt>
                <c:pt idx="714">
                  <c:v>1206</c:v>
                </c:pt>
                <c:pt idx="715">
                  <c:v>1147</c:v>
                </c:pt>
                <c:pt idx="716">
                  <c:v>1093</c:v>
                </c:pt>
                <c:pt idx="717">
                  <c:v>1180</c:v>
                </c:pt>
                <c:pt idx="718">
                  <c:v>1152</c:v>
                </c:pt>
                <c:pt idx="719">
                  <c:v>1166</c:v>
                </c:pt>
                <c:pt idx="720">
                  <c:v>1093</c:v>
                </c:pt>
                <c:pt idx="721">
                  <c:v>1115</c:v>
                </c:pt>
                <c:pt idx="722">
                  <c:v>1168</c:v>
                </c:pt>
                <c:pt idx="723">
                  <c:v>1151</c:v>
                </c:pt>
                <c:pt idx="724">
                  <c:v>1132</c:v>
                </c:pt>
                <c:pt idx="725">
                  <c:v>1141</c:v>
                </c:pt>
                <c:pt idx="726">
                  <c:v>1152</c:v>
                </c:pt>
                <c:pt idx="727">
                  <c:v>1148</c:v>
                </c:pt>
                <c:pt idx="728">
                  <c:v>1153</c:v>
                </c:pt>
                <c:pt idx="729">
                  <c:v>1186</c:v>
                </c:pt>
                <c:pt idx="730">
                  <c:v>1183</c:v>
                </c:pt>
                <c:pt idx="731">
                  <c:v>1105</c:v>
                </c:pt>
                <c:pt idx="732">
                  <c:v>1180</c:v>
                </c:pt>
                <c:pt idx="733">
                  <c:v>1124</c:v>
                </c:pt>
                <c:pt idx="734">
                  <c:v>1150</c:v>
                </c:pt>
                <c:pt idx="735">
                  <c:v>1215</c:v>
                </c:pt>
                <c:pt idx="736">
                  <c:v>1164</c:v>
                </c:pt>
                <c:pt idx="737">
                  <c:v>1124</c:v>
                </c:pt>
                <c:pt idx="738">
                  <c:v>1177</c:v>
                </c:pt>
                <c:pt idx="739">
                  <c:v>1123</c:v>
                </c:pt>
                <c:pt idx="740">
                  <c:v>1162</c:v>
                </c:pt>
                <c:pt idx="741">
                  <c:v>1160</c:v>
                </c:pt>
                <c:pt idx="742">
                  <c:v>1168</c:v>
                </c:pt>
                <c:pt idx="743">
                  <c:v>1125</c:v>
                </c:pt>
                <c:pt idx="744">
                  <c:v>1180</c:v>
                </c:pt>
                <c:pt idx="745">
                  <c:v>1112</c:v>
                </c:pt>
                <c:pt idx="746">
                  <c:v>1162</c:v>
                </c:pt>
                <c:pt idx="747">
                  <c:v>1124</c:v>
                </c:pt>
                <c:pt idx="748">
                  <c:v>1191</c:v>
                </c:pt>
                <c:pt idx="749">
                  <c:v>1148</c:v>
                </c:pt>
                <c:pt idx="750">
                  <c:v>1155</c:v>
                </c:pt>
                <c:pt idx="751">
                  <c:v>1169</c:v>
                </c:pt>
                <c:pt idx="752">
                  <c:v>1157</c:v>
                </c:pt>
                <c:pt idx="753">
                  <c:v>1162</c:v>
                </c:pt>
                <c:pt idx="754">
                  <c:v>1097</c:v>
                </c:pt>
                <c:pt idx="755">
                  <c:v>1105</c:v>
                </c:pt>
                <c:pt idx="756">
                  <c:v>1203</c:v>
                </c:pt>
                <c:pt idx="757">
                  <c:v>1183</c:v>
                </c:pt>
                <c:pt idx="758">
                  <c:v>1121</c:v>
                </c:pt>
                <c:pt idx="759">
                  <c:v>1152</c:v>
                </c:pt>
                <c:pt idx="760">
                  <c:v>1202</c:v>
                </c:pt>
                <c:pt idx="761">
                  <c:v>1116</c:v>
                </c:pt>
                <c:pt idx="762">
                  <c:v>1128</c:v>
                </c:pt>
                <c:pt idx="763">
                  <c:v>1142</c:v>
                </c:pt>
                <c:pt idx="764">
                  <c:v>1126</c:v>
                </c:pt>
                <c:pt idx="765">
                  <c:v>1169</c:v>
                </c:pt>
                <c:pt idx="766">
                  <c:v>1123</c:v>
                </c:pt>
                <c:pt idx="767">
                  <c:v>1230</c:v>
                </c:pt>
                <c:pt idx="768">
                  <c:v>1194</c:v>
                </c:pt>
                <c:pt idx="769">
                  <c:v>1163</c:v>
                </c:pt>
                <c:pt idx="770">
                  <c:v>1119</c:v>
                </c:pt>
                <c:pt idx="771">
                  <c:v>1171</c:v>
                </c:pt>
                <c:pt idx="772">
                  <c:v>1141</c:v>
                </c:pt>
                <c:pt idx="773">
                  <c:v>1136</c:v>
                </c:pt>
                <c:pt idx="774">
                  <c:v>1213</c:v>
                </c:pt>
                <c:pt idx="775">
                  <c:v>1151</c:v>
                </c:pt>
                <c:pt idx="776">
                  <c:v>1165</c:v>
                </c:pt>
                <c:pt idx="777">
                  <c:v>1143</c:v>
                </c:pt>
                <c:pt idx="778">
                  <c:v>1135</c:v>
                </c:pt>
                <c:pt idx="779">
                  <c:v>1155</c:v>
                </c:pt>
                <c:pt idx="780">
                  <c:v>1192</c:v>
                </c:pt>
                <c:pt idx="781">
                  <c:v>1138</c:v>
                </c:pt>
                <c:pt idx="782">
                  <c:v>1189</c:v>
                </c:pt>
                <c:pt idx="783">
                  <c:v>1118</c:v>
                </c:pt>
                <c:pt idx="784">
                  <c:v>1154</c:v>
                </c:pt>
                <c:pt idx="785">
                  <c:v>1125</c:v>
                </c:pt>
                <c:pt idx="786">
                  <c:v>1112</c:v>
                </c:pt>
                <c:pt idx="787">
                  <c:v>1174</c:v>
                </c:pt>
                <c:pt idx="788">
                  <c:v>1166</c:v>
                </c:pt>
                <c:pt idx="789">
                  <c:v>1111</c:v>
                </c:pt>
                <c:pt idx="790">
                  <c:v>1207</c:v>
                </c:pt>
                <c:pt idx="791">
                  <c:v>1175</c:v>
                </c:pt>
                <c:pt idx="792">
                  <c:v>1169</c:v>
                </c:pt>
                <c:pt idx="793">
                  <c:v>1197</c:v>
                </c:pt>
                <c:pt idx="794">
                  <c:v>1170</c:v>
                </c:pt>
                <c:pt idx="795">
                  <c:v>1165</c:v>
                </c:pt>
                <c:pt idx="796">
                  <c:v>1160</c:v>
                </c:pt>
                <c:pt idx="797">
                  <c:v>1186</c:v>
                </c:pt>
                <c:pt idx="798">
                  <c:v>1158</c:v>
                </c:pt>
                <c:pt idx="799">
                  <c:v>1116</c:v>
                </c:pt>
                <c:pt idx="800">
                  <c:v>1132</c:v>
                </c:pt>
                <c:pt idx="801">
                  <c:v>1168</c:v>
                </c:pt>
                <c:pt idx="802">
                  <c:v>1136</c:v>
                </c:pt>
                <c:pt idx="803">
                  <c:v>1215</c:v>
                </c:pt>
                <c:pt idx="804">
                  <c:v>1193</c:v>
                </c:pt>
                <c:pt idx="805">
                  <c:v>1165</c:v>
                </c:pt>
                <c:pt idx="806">
                  <c:v>1168</c:v>
                </c:pt>
                <c:pt idx="807">
                  <c:v>1134</c:v>
                </c:pt>
                <c:pt idx="808">
                  <c:v>1185</c:v>
                </c:pt>
                <c:pt idx="809">
                  <c:v>1172</c:v>
                </c:pt>
                <c:pt idx="810">
                  <c:v>1167</c:v>
                </c:pt>
                <c:pt idx="811">
                  <c:v>1146</c:v>
                </c:pt>
                <c:pt idx="812">
                  <c:v>1176</c:v>
                </c:pt>
                <c:pt idx="813">
                  <c:v>1179</c:v>
                </c:pt>
                <c:pt idx="814">
                  <c:v>1138</c:v>
                </c:pt>
                <c:pt idx="815">
                  <c:v>1149</c:v>
                </c:pt>
                <c:pt idx="816">
                  <c:v>1122</c:v>
                </c:pt>
                <c:pt idx="817">
                  <c:v>1225</c:v>
                </c:pt>
                <c:pt idx="818">
                  <c:v>1156</c:v>
                </c:pt>
                <c:pt idx="819">
                  <c:v>1170</c:v>
                </c:pt>
                <c:pt idx="820">
                  <c:v>1111</c:v>
                </c:pt>
                <c:pt idx="821">
                  <c:v>1181</c:v>
                </c:pt>
                <c:pt idx="822">
                  <c:v>1199</c:v>
                </c:pt>
                <c:pt idx="823">
                  <c:v>1145</c:v>
                </c:pt>
                <c:pt idx="824">
                  <c:v>1135</c:v>
                </c:pt>
                <c:pt idx="825">
                  <c:v>1166</c:v>
                </c:pt>
                <c:pt idx="826">
                  <c:v>1138</c:v>
                </c:pt>
                <c:pt idx="827">
                  <c:v>1120</c:v>
                </c:pt>
                <c:pt idx="828">
                  <c:v>1162</c:v>
                </c:pt>
                <c:pt idx="829">
                  <c:v>1093</c:v>
                </c:pt>
                <c:pt idx="830">
                  <c:v>1144</c:v>
                </c:pt>
                <c:pt idx="831">
                  <c:v>1217</c:v>
                </c:pt>
                <c:pt idx="832">
                  <c:v>1173</c:v>
                </c:pt>
                <c:pt idx="833">
                  <c:v>1155</c:v>
                </c:pt>
                <c:pt idx="834">
                  <c:v>1144</c:v>
                </c:pt>
                <c:pt idx="835">
                  <c:v>1145</c:v>
                </c:pt>
                <c:pt idx="836">
                  <c:v>1221</c:v>
                </c:pt>
                <c:pt idx="837">
                  <c:v>1172</c:v>
                </c:pt>
                <c:pt idx="838">
                  <c:v>1113</c:v>
                </c:pt>
                <c:pt idx="839">
                  <c:v>1121</c:v>
                </c:pt>
                <c:pt idx="840">
                  <c:v>1194</c:v>
                </c:pt>
                <c:pt idx="841">
                  <c:v>1116</c:v>
                </c:pt>
                <c:pt idx="842">
                  <c:v>1176</c:v>
                </c:pt>
                <c:pt idx="843">
                  <c:v>1164</c:v>
                </c:pt>
                <c:pt idx="844">
                  <c:v>1139</c:v>
                </c:pt>
                <c:pt idx="845">
                  <c:v>1172</c:v>
                </c:pt>
                <c:pt idx="846">
                  <c:v>1169</c:v>
                </c:pt>
                <c:pt idx="847">
                  <c:v>1117</c:v>
                </c:pt>
                <c:pt idx="848">
                  <c:v>1165</c:v>
                </c:pt>
                <c:pt idx="849">
                  <c:v>1156</c:v>
                </c:pt>
                <c:pt idx="850">
                  <c:v>1127</c:v>
                </c:pt>
                <c:pt idx="851">
                  <c:v>1161</c:v>
                </c:pt>
                <c:pt idx="852">
                  <c:v>1107</c:v>
                </c:pt>
                <c:pt idx="853">
                  <c:v>1225</c:v>
                </c:pt>
                <c:pt idx="854">
                  <c:v>1107</c:v>
                </c:pt>
                <c:pt idx="855">
                  <c:v>1124</c:v>
                </c:pt>
                <c:pt idx="856">
                  <c:v>1177</c:v>
                </c:pt>
                <c:pt idx="857">
                  <c:v>1121</c:v>
                </c:pt>
                <c:pt idx="858">
                  <c:v>1148</c:v>
                </c:pt>
                <c:pt idx="859">
                  <c:v>1165</c:v>
                </c:pt>
                <c:pt idx="860">
                  <c:v>1133</c:v>
                </c:pt>
                <c:pt idx="861">
                  <c:v>1155</c:v>
                </c:pt>
                <c:pt idx="862">
                  <c:v>1110</c:v>
                </c:pt>
                <c:pt idx="863">
                  <c:v>1167</c:v>
                </c:pt>
                <c:pt idx="864">
                  <c:v>1206</c:v>
                </c:pt>
                <c:pt idx="865">
                  <c:v>1133</c:v>
                </c:pt>
                <c:pt idx="866">
                  <c:v>1159</c:v>
                </c:pt>
                <c:pt idx="867">
                  <c:v>1169</c:v>
                </c:pt>
                <c:pt idx="868">
                  <c:v>1174</c:v>
                </c:pt>
                <c:pt idx="869">
                  <c:v>1177</c:v>
                </c:pt>
                <c:pt idx="870">
                  <c:v>1094</c:v>
                </c:pt>
                <c:pt idx="871">
                  <c:v>1184</c:v>
                </c:pt>
                <c:pt idx="872">
                  <c:v>1275</c:v>
                </c:pt>
                <c:pt idx="873">
                  <c:v>1160</c:v>
                </c:pt>
                <c:pt idx="874">
                  <c:v>1174</c:v>
                </c:pt>
                <c:pt idx="875">
                  <c:v>1190</c:v>
                </c:pt>
                <c:pt idx="876">
                  <c:v>1152</c:v>
                </c:pt>
                <c:pt idx="877">
                  <c:v>1153</c:v>
                </c:pt>
                <c:pt idx="878">
                  <c:v>1176</c:v>
                </c:pt>
                <c:pt idx="879">
                  <c:v>1113</c:v>
                </c:pt>
                <c:pt idx="880">
                  <c:v>1191</c:v>
                </c:pt>
                <c:pt idx="881">
                  <c:v>1151</c:v>
                </c:pt>
                <c:pt idx="882">
                  <c:v>1174</c:v>
                </c:pt>
                <c:pt idx="883">
                  <c:v>1139</c:v>
                </c:pt>
                <c:pt idx="884">
                  <c:v>1122</c:v>
                </c:pt>
                <c:pt idx="885">
                  <c:v>1155</c:v>
                </c:pt>
                <c:pt idx="886">
                  <c:v>1130</c:v>
                </c:pt>
                <c:pt idx="887">
                  <c:v>1140</c:v>
                </c:pt>
                <c:pt idx="888">
                  <c:v>1128</c:v>
                </c:pt>
                <c:pt idx="889">
                  <c:v>1112</c:v>
                </c:pt>
                <c:pt idx="890">
                  <c:v>1157</c:v>
                </c:pt>
                <c:pt idx="891">
                  <c:v>1105</c:v>
                </c:pt>
                <c:pt idx="892">
                  <c:v>1172</c:v>
                </c:pt>
                <c:pt idx="893">
                  <c:v>1185</c:v>
                </c:pt>
                <c:pt idx="894">
                  <c:v>1193</c:v>
                </c:pt>
                <c:pt idx="895">
                  <c:v>1135</c:v>
                </c:pt>
                <c:pt idx="896">
                  <c:v>1148</c:v>
                </c:pt>
                <c:pt idx="897">
                  <c:v>1179</c:v>
                </c:pt>
                <c:pt idx="898">
                  <c:v>1116</c:v>
                </c:pt>
                <c:pt idx="899">
                  <c:v>1144</c:v>
                </c:pt>
                <c:pt idx="900">
                  <c:v>1137</c:v>
                </c:pt>
                <c:pt idx="901">
                  <c:v>1144</c:v>
                </c:pt>
                <c:pt idx="902">
                  <c:v>1175</c:v>
                </c:pt>
                <c:pt idx="903">
                  <c:v>1186</c:v>
                </c:pt>
                <c:pt idx="904">
                  <c:v>1201</c:v>
                </c:pt>
                <c:pt idx="905">
                  <c:v>1192</c:v>
                </c:pt>
                <c:pt idx="906">
                  <c:v>1096</c:v>
                </c:pt>
                <c:pt idx="907">
                  <c:v>1135</c:v>
                </c:pt>
                <c:pt idx="908">
                  <c:v>1126</c:v>
                </c:pt>
                <c:pt idx="909">
                  <c:v>1114</c:v>
                </c:pt>
                <c:pt idx="910">
                  <c:v>1111</c:v>
                </c:pt>
                <c:pt idx="911">
                  <c:v>1191</c:v>
                </c:pt>
                <c:pt idx="912">
                  <c:v>1175</c:v>
                </c:pt>
                <c:pt idx="913">
                  <c:v>1194</c:v>
                </c:pt>
                <c:pt idx="914">
                  <c:v>1246</c:v>
                </c:pt>
                <c:pt idx="915">
                  <c:v>1079</c:v>
                </c:pt>
                <c:pt idx="916">
                  <c:v>1150</c:v>
                </c:pt>
                <c:pt idx="917">
                  <c:v>1184</c:v>
                </c:pt>
                <c:pt idx="918">
                  <c:v>1137</c:v>
                </c:pt>
                <c:pt idx="919">
                  <c:v>1207</c:v>
                </c:pt>
                <c:pt idx="920">
                  <c:v>1137</c:v>
                </c:pt>
                <c:pt idx="921">
                  <c:v>1213</c:v>
                </c:pt>
                <c:pt idx="922">
                  <c:v>1153</c:v>
                </c:pt>
                <c:pt idx="923">
                  <c:v>1196</c:v>
                </c:pt>
                <c:pt idx="924">
                  <c:v>1208</c:v>
                </c:pt>
                <c:pt idx="925">
                  <c:v>1134</c:v>
                </c:pt>
                <c:pt idx="926">
                  <c:v>1193</c:v>
                </c:pt>
                <c:pt idx="927">
                  <c:v>1146</c:v>
                </c:pt>
                <c:pt idx="928">
                  <c:v>1116</c:v>
                </c:pt>
                <c:pt idx="929">
                  <c:v>1107</c:v>
                </c:pt>
                <c:pt idx="930">
                  <c:v>1132</c:v>
                </c:pt>
                <c:pt idx="931">
                  <c:v>1175</c:v>
                </c:pt>
                <c:pt idx="932">
                  <c:v>1118</c:v>
                </c:pt>
                <c:pt idx="933">
                  <c:v>1148</c:v>
                </c:pt>
                <c:pt idx="934">
                  <c:v>1138</c:v>
                </c:pt>
                <c:pt idx="935">
                  <c:v>1184</c:v>
                </c:pt>
                <c:pt idx="936">
                  <c:v>1136</c:v>
                </c:pt>
                <c:pt idx="937">
                  <c:v>1109</c:v>
                </c:pt>
                <c:pt idx="938">
                  <c:v>1248</c:v>
                </c:pt>
                <c:pt idx="939">
                  <c:v>1136</c:v>
                </c:pt>
                <c:pt idx="940">
                  <c:v>1142</c:v>
                </c:pt>
                <c:pt idx="941">
                  <c:v>1197</c:v>
                </c:pt>
                <c:pt idx="942">
                  <c:v>1102</c:v>
                </c:pt>
                <c:pt idx="943">
                  <c:v>1090</c:v>
                </c:pt>
                <c:pt idx="944">
                  <c:v>1196</c:v>
                </c:pt>
                <c:pt idx="945">
                  <c:v>1151</c:v>
                </c:pt>
                <c:pt idx="946">
                  <c:v>1151</c:v>
                </c:pt>
                <c:pt idx="947">
                  <c:v>1155</c:v>
                </c:pt>
                <c:pt idx="948">
                  <c:v>1166</c:v>
                </c:pt>
                <c:pt idx="949">
                  <c:v>1143</c:v>
                </c:pt>
                <c:pt idx="950">
                  <c:v>1151</c:v>
                </c:pt>
                <c:pt idx="951">
                  <c:v>1151</c:v>
                </c:pt>
                <c:pt idx="952">
                  <c:v>1120</c:v>
                </c:pt>
                <c:pt idx="953">
                  <c:v>1190</c:v>
                </c:pt>
                <c:pt idx="954">
                  <c:v>1210</c:v>
                </c:pt>
                <c:pt idx="955">
                  <c:v>1181</c:v>
                </c:pt>
                <c:pt idx="956">
                  <c:v>1187</c:v>
                </c:pt>
                <c:pt idx="957">
                  <c:v>1203</c:v>
                </c:pt>
                <c:pt idx="958">
                  <c:v>1139</c:v>
                </c:pt>
                <c:pt idx="959">
                  <c:v>1215</c:v>
                </c:pt>
                <c:pt idx="960">
                  <c:v>1239</c:v>
                </c:pt>
                <c:pt idx="961">
                  <c:v>1116</c:v>
                </c:pt>
                <c:pt idx="962">
                  <c:v>1120</c:v>
                </c:pt>
                <c:pt idx="963">
                  <c:v>1175</c:v>
                </c:pt>
                <c:pt idx="964">
                  <c:v>1186</c:v>
                </c:pt>
                <c:pt idx="965">
                  <c:v>1141</c:v>
                </c:pt>
                <c:pt idx="966">
                  <c:v>1217</c:v>
                </c:pt>
                <c:pt idx="967">
                  <c:v>1149</c:v>
                </c:pt>
                <c:pt idx="968">
                  <c:v>1141</c:v>
                </c:pt>
                <c:pt idx="969">
                  <c:v>1172</c:v>
                </c:pt>
                <c:pt idx="970">
                  <c:v>1187</c:v>
                </c:pt>
                <c:pt idx="971">
                  <c:v>1138</c:v>
                </c:pt>
                <c:pt idx="972">
                  <c:v>1152</c:v>
                </c:pt>
                <c:pt idx="973">
                  <c:v>1081</c:v>
                </c:pt>
                <c:pt idx="974">
                  <c:v>1132</c:v>
                </c:pt>
                <c:pt idx="975">
                  <c:v>1117</c:v>
                </c:pt>
                <c:pt idx="976">
                  <c:v>1132</c:v>
                </c:pt>
                <c:pt idx="977">
                  <c:v>1182</c:v>
                </c:pt>
                <c:pt idx="978">
                  <c:v>1096</c:v>
                </c:pt>
                <c:pt idx="979">
                  <c:v>1197</c:v>
                </c:pt>
                <c:pt idx="980">
                  <c:v>1182</c:v>
                </c:pt>
                <c:pt idx="981">
                  <c:v>1146</c:v>
                </c:pt>
                <c:pt idx="982">
                  <c:v>1174</c:v>
                </c:pt>
                <c:pt idx="983">
                  <c:v>1140</c:v>
                </c:pt>
                <c:pt idx="984">
                  <c:v>1106</c:v>
                </c:pt>
                <c:pt idx="985">
                  <c:v>1197</c:v>
                </c:pt>
                <c:pt idx="986">
                  <c:v>1145</c:v>
                </c:pt>
                <c:pt idx="987">
                  <c:v>1141</c:v>
                </c:pt>
                <c:pt idx="988">
                  <c:v>1142</c:v>
                </c:pt>
                <c:pt idx="989">
                  <c:v>1182</c:v>
                </c:pt>
                <c:pt idx="990">
                  <c:v>1115</c:v>
                </c:pt>
                <c:pt idx="991">
                  <c:v>1136</c:v>
                </c:pt>
                <c:pt idx="992">
                  <c:v>1099</c:v>
                </c:pt>
                <c:pt idx="993">
                  <c:v>1181</c:v>
                </c:pt>
                <c:pt idx="994">
                  <c:v>1135</c:v>
                </c:pt>
                <c:pt idx="995">
                  <c:v>1147</c:v>
                </c:pt>
                <c:pt idx="996">
                  <c:v>1100</c:v>
                </c:pt>
                <c:pt idx="997">
                  <c:v>1200</c:v>
                </c:pt>
                <c:pt idx="998">
                  <c:v>1099</c:v>
                </c:pt>
                <c:pt idx="999">
                  <c:v>1150</c:v>
                </c:pt>
                <c:pt idx="1000">
                  <c:v>1185</c:v>
                </c:pt>
                <c:pt idx="1001">
                  <c:v>1179</c:v>
                </c:pt>
                <c:pt idx="1002">
                  <c:v>1166</c:v>
                </c:pt>
                <c:pt idx="1003">
                  <c:v>1170</c:v>
                </c:pt>
                <c:pt idx="1004">
                  <c:v>1128</c:v>
                </c:pt>
                <c:pt idx="1005">
                  <c:v>1148</c:v>
                </c:pt>
                <c:pt idx="1006">
                  <c:v>1143</c:v>
                </c:pt>
                <c:pt idx="1007">
                  <c:v>1189</c:v>
                </c:pt>
                <c:pt idx="1008">
                  <c:v>1157</c:v>
                </c:pt>
                <c:pt idx="1009">
                  <c:v>1141</c:v>
                </c:pt>
                <c:pt idx="1010">
                  <c:v>1153</c:v>
                </c:pt>
                <c:pt idx="1011">
                  <c:v>1164</c:v>
                </c:pt>
                <c:pt idx="1012">
                  <c:v>1114</c:v>
                </c:pt>
                <c:pt idx="1013">
                  <c:v>1138</c:v>
                </c:pt>
                <c:pt idx="1014">
                  <c:v>1172</c:v>
                </c:pt>
                <c:pt idx="1015">
                  <c:v>1178</c:v>
                </c:pt>
                <c:pt idx="1016">
                  <c:v>1254</c:v>
                </c:pt>
                <c:pt idx="1017">
                  <c:v>1145</c:v>
                </c:pt>
                <c:pt idx="1018">
                  <c:v>1240</c:v>
                </c:pt>
                <c:pt idx="1019">
                  <c:v>1126</c:v>
                </c:pt>
                <c:pt idx="1020">
                  <c:v>1188</c:v>
                </c:pt>
                <c:pt idx="1021">
                  <c:v>1119</c:v>
                </c:pt>
                <c:pt idx="1022">
                  <c:v>1158</c:v>
                </c:pt>
                <c:pt idx="1023">
                  <c:v>1116</c:v>
                </c:pt>
                <c:pt idx="1024">
                  <c:v>1150</c:v>
                </c:pt>
                <c:pt idx="1025">
                  <c:v>1173</c:v>
                </c:pt>
                <c:pt idx="1026">
                  <c:v>1160</c:v>
                </c:pt>
                <c:pt idx="1027">
                  <c:v>1120</c:v>
                </c:pt>
                <c:pt idx="1028">
                  <c:v>1173</c:v>
                </c:pt>
                <c:pt idx="1029">
                  <c:v>1138</c:v>
                </c:pt>
                <c:pt idx="1030">
                  <c:v>1172</c:v>
                </c:pt>
                <c:pt idx="1031">
                  <c:v>1169</c:v>
                </c:pt>
                <c:pt idx="1032">
                  <c:v>1113</c:v>
                </c:pt>
                <c:pt idx="1033">
                  <c:v>1107</c:v>
                </c:pt>
                <c:pt idx="1034">
                  <c:v>1171</c:v>
                </c:pt>
                <c:pt idx="1035">
                  <c:v>1131</c:v>
                </c:pt>
                <c:pt idx="1036">
                  <c:v>1118</c:v>
                </c:pt>
                <c:pt idx="1037">
                  <c:v>1192</c:v>
                </c:pt>
                <c:pt idx="1038">
                  <c:v>1119</c:v>
                </c:pt>
                <c:pt idx="1039">
                  <c:v>1193</c:v>
                </c:pt>
                <c:pt idx="1040">
                  <c:v>1163</c:v>
                </c:pt>
                <c:pt idx="1041">
                  <c:v>1208</c:v>
                </c:pt>
                <c:pt idx="1042">
                  <c:v>1168</c:v>
                </c:pt>
                <c:pt idx="1043">
                  <c:v>1151</c:v>
                </c:pt>
                <c:pt idx="1044">
                  <c:v>1195</c:v>
                </c:pt>
                <c:pt idx="1045">
                  <c:v>1128</c:v>
                </c:pt>
                <c:pt idx="1046">
                  <c:v>1181</c:v>
                </c:pt>
                <c:pt idx="1047">
                  <c:v>1178</c:v>
                </c:pt>
                <c:pt idx="1048">
                  <c:v>1211</c:v>
                </c:pt>
                <c:pt idx="1049">
                  <c:v>1094</c:v>
                </c:pt>
                <c:pt idx="1050">
                  <c:v>1233</c:v>
                </c:pt>
                <c:pt idx="1051">
                  <c:v>1186</c:v>
                </c:pt>
                <c:pt idx="1052">
                  <c:v>1208</c:v>
                </c:pt>
                <c:pt idx="1053">
                  <c:v>1093</c:v>
                </c:pt>
                <c:pt idx="1054">
                  <c:v>1119</c:v>
                </c:pt>
                <c:pt idx="1055">
                  <c:v>1155</c:v>
                </c:pt>
                <c:pt idx="1056">
                  <c:v>1136</c:v>
                </c:pt>
                <c:pt idx="1057">
                  <c:v>1164</c:v>
                </c:pt>
                <c:pt idx="1058">
                  <c:v>1202</c:v>
                </c:pt>
                <c:pt idx="1059">
                  <c:v>1135</c:v>
                </c:pt>
                <c:pt idx="1060">
                  <c:v>1169</c:v>
                </c:pt>
                <c:pt idx="1061">
                  <c:v>1162</c:v>
                </c:pt>
                <c:pt idx="1062">
                  <c:v>1136</c:v>
                </c:pt>
                <c:pt idx="1063">
                  <c:v>1208</c:v>
                </c:pt>
                <c:pt idx="1064">
                  <c:v>1101</c:v>
                </c:pt>
                <c:pt idx="1065">
                  <c:v>1112</c:v>
                </c:pt>
                <c:pt idx="1066">
                  <c:v>1211</c:v>
                </c:pt>
                <c:pt idx="1067">
                  <c:v>1132</c:v>
                </c:pt>
                <c:pt idx="1068">
                  <c:v>1173</c:v>
                </c:pt>
                <c:pt idx="1069">
                  <c:v>1169</c:v>
                </c:pt>
                <c:pt idx="1070">
                  <c:v>1186</c:v>
                </c:pt>
                <c:pt idx="1071">
                  <c:v>1193</c:v>
                </c:pt>
                <c:pt idx="1072">
                  <c:v>1220</c:v>
                </c:pt>
                <c:pt idx="1073">
                  <c:v>1087</c:v>
                </c:pt>
                <c:pt idx="1074">
                  <c:v>1205</c:v>
                </c:pt>
                <c:pt idx="1075">
                  <c:v>1236</c:v>
                </c:pt>
                <c:pt idx="1076">
                  <c:v>1170</c:v>
                </c:pt>
                <c:pt idx="1077">
                  <c:v>1221</c:v>
                </c:pt>
                <c:pt idx="1078">
                  <c:v>1145</c:v>
                </c:pt>
                <c:pt idx="1079">
                  <c:v>1165</c:v>
                </c:pt>
                <c:pt idx="1080">
                  <c:v>1171</c:v>
                </c:pt>
                <c:pt idx="1081">
                  <c:v>1128</c:v>
                </c:pt>
                <c:pt idx="1082">
                  <c:v>1176</c:v>
                </c:pt>
                <c:pt idx="1083">
                  <c:v>1131</c:v>
                </c:pt>
                <c:pt idx="1084">
                  <c:v>1145</c:v>
                </c:pt>
                <c:pt idx="1085">
                  <c:v>1123</c:v>
                </c:pt>
                <c:pt idx="1086">
                  <c:v>1220</c:v>
                </c:pt>
                <c:pt idx="1087">
                  <c:v>1141</c:v>
                </c:pt>
                <c:pt idx="1088">
                  <c:v>1209</c:v>
                </c:pt>
                <c:pt idx="1089">
                  <c:v>1127</c:v>
                </c:pt>
                <c:pt idx="1090">
                  <c:v>1236</c:v>
                </c:pt>
                <c:pt idx="1091">
                  <c:v>1093</c:v>
                </c:pt>
                <c:pt idx="1092">
                  <c:v>1164</c:v>
                </c:pt>
                <c:pt idx="1093">
                  <c:v>1163</c:v>
                </c:pt>
                <c:pt idx="1094">
                  <c:v>1090</c:v>
                </c:pt>
                <c:pt idx="1095">
                  <c:v>1170</c:v>
                </c:pt>
                <c:pt idx="1096">
                  <c:v>1181</c:v>
                </c:pt>
                <c:pt idx="1097">
                  <c:v>1108</c:v>
                </c:pt>
                <c:pt idx="1098">
                  <c:v>1168</c:v>
                </c:pt>
                <c:pt idx="1099">
                  <c:v>1177</c:v>
                </c:pt>
                <c:pt idx="1100">
                  <c:v>1174</c:v>
                </c:pt>
                <c:pt idx="1101">
                  <c:v>1159</c:v>
                </c:pt>
                <c:pt idx="1102">
                  <c:v>1124</c:v>
                </c:pt>
                <c:pt idx="1103">
                  <c:v>1121</c:v>
                </c:pt>
                <c:pt idx="1104">
                  <c:v>1184</c:v>
                </c:pt>
                <c:pt idx="1105">
                  <c:v>1143</c:v>
                </c:pt>
                <c:pt idx="1106">
                  <c:v>1137</c:v>
                </c:pt>
                <c:pt idx="1107">
                  <c:v>1124</c:v>
                </c:pt>
                <c:pt idx="1108">
                  <c:v>1105</c:v>
                </c:pt>
                <c:pt idx="1109">
                  <c:v>1171</c:v>
                </c:pt>
                <c:pt idx="1110">
                  <c:v>1106</c:v>
                </c:pt>
                <c:pt idx="1111">
                  <c:v>1086</c:v>
                </c:pt>
                <c:pt idx="1112">
                  <c:v>1134</c:v>
                </c:pt>
                <c:pt idx="1113">
                  <c:v>1124</c:v>
                </c:pt>
                <c:pt idx="1114">
                  <c:v>1130</c:v>
                </c:pt>
                <c:pt idx="1115">
                  <c:v>1136</c:v>
                </c:pt>
                <c:pt idx="1116">
                  <c:v>1169</c:v>
                </c:pt>
                <c:pt idx="1117">
                  <c:v>1135</c:v>
                </c:pt>
                <c:pt idx="1118">
                  <c:v>1154</c:v>
                </c:pt>
                <c:pt idx="1119">
                  <c:v>1162</c:v>
                </c:pt>
                <c:pt idx="1120">
                  <c:v>1184</c:v>
                </c:pt>
                <c:pt idx="1121">
                  <c:v>1157</c:v>
                </c:pt>
                <c:pt idx="1122">
                  <c:v>1193</c:v>
                </c:pt>
                <c:pt idx="1123">
                  <c:v>1169</c:v>
                </c:pt>
                <c:pt idx="1124">
                  <c:v>1155</c:v>
                </c:pt>
                <c:pt idx="1125">
                  <c:v>1165</c:v>
                </c:pt>
                <c:pt idx="1126">
                  <c:v>1146</c:v>
                </c:pt>
                <c:pt idx="1127">
                  <c:v>1171</c:v>
                </c:pt>
                <c:pt idx="1128">
                  <c:v>1123</c:v>
                </c:pt>
                <c:pt idx="1129">
                  <c:v>1212</c:v>
                </c:pt>
                <c:pt idx="1130">
                  <c:v>1134</c:v>
                </c:pt>
                <c:pt idx="1131">
                  <c:v>1213</c:v>
                </c:pt>
                <c:pt idx="1132">
                  <c:v>1117</c:v>
                </c:pt>
                <c:pt idx="1133">
                  <c:v>1162</c:v>
                </c:pt>
                <c:pt idx="1134">
                  <c:v>1182</c:v>
                </c:pt>
                <c:pt idx="1135">
                  <c:v>1187</c:v>
                </c:pt>
                <c:pt idx="1136">
                  <c:v>1152</c:v>
                </c:pt>
                <c:pt idx="1137">
                  <c:v>1153</c:v>
                </c:pt>
                <c:pt idx="1138">
                  <c:v>1136</c:v>
                </c:pt>
                <c:pt idx="1139">
                  <c:v>1151</c:v>
                </c:pt>
                <c:pt idx="1140">
                  <c:v>1180</c:v>
                </c:pt>
                <c:pt idx="1141">
                  <c:v>1167</c:v>
                </c:pt>
                <c:pt idx="1142">
                  <c:v>1166</c:v>
                </c:pt>
                <c:pt idx="1143">
                  <c:v>1132</c:v>
                </c:pt>
                <c:pt idx="1144">
                  <c:v>1101</c:v>
                </c:pt>
                <c:pt idx="1145">
                  <c:v>1153</c:v>
                </c:pt>
                <c:pt idx="1146">
                  <c:v>1201</c:v>
                </c:pt>
                <c:pt idx="1147">
                  <c:v>1182</c:v>
                </c:pt>
                <c:pt idx="1148">
                  <c:v>1219</c:v>
                </c:pt>
                <c:pt idx="1149">
                  <c:v>1181</c:v>
                </c:pt>
                <c:pt idx="1150">
                  <c:v>1167</c:v>
                </c:pt>
                <c:pt idx="1151">
                  <c:v>1162</c:v>
                </c:pt>
                <c:pt idx="1152">
                  <c:v>1178</c:v>
                </c:pt>
                <c:pt idx="1153">
                  <c:v>1157</c:v>
                </c:pt>
                <c:pt idx="1154">
                  <c:v>1181</c:v>
                </c:pt>
                <c:pt idx="1155">
                  <c:v>1126</c:v>
                </c:pt>
                <c:pt idx="1156">
                  <c:v>1159</c:v>
                </c:pt>
                <c:pt idx="1157">
                  <c:v>1110</c:v>
                </c:pt>
                <c:pt idx="1158">
                  <c:v>1156</c:v>
                </c:pt>
                <c:pt idx="1159">
                  <c:v>1109</c:v>
                </c:pt>
                <c:pt idx="1160">
                  <c:v>1177</c:v>
                </c:pt>
                <c:pt idx="1161">
                  <c:v>1141</c:v>
                </c:pt>
                <c:pt idx="1162">
                  <c:v>1158</c:v>
                </c:pt>
                <c:pt idx="1163">
                  <c:v>1213</c:v>
                </c:pt>
                <c:pt idx="1164">
                  <c:v>1169</c:v>
                </c:pt>
                <c:pt idx="1165">
                  <c:v>1098</c:v>
                </c:pt>
                <c:pt idx="1166">
                  <c:v>1155</c:v>
                </c:pt>
                <c:pt idx="1167">
                  <c:v>1156</c:v>
                </c:pt>
                <c:pt idx="1168">
                  <c:v>1183</c:v>
                </c:pt>
                <c:pt idx="1169">
                  <c:v>1119</c:v>
                </c:pt>
                <c:pt idx="1170">
                  <c:v>1147</c:v>
                </c:pt>
                <c:pt idx="1171">
                  <c:v>1163</c:v>
                </c:pt>
                <c:pt idx="1172">
                  <c:v>1096</c:v>
                </c:pt>
                <c:pt idx="1173">
                  <c:v>1143</c:v>
                </c:pt>
                <c:pt idx="1174">
                  <c:v>1181</c:v>
                </c:pt>
                <c:pt idx="1175">
                  <c:v>1091</c:v>
                </c:pt>
                <c:pt idx="1176">
                  <c:v>1197</c:v>
                </c:pt>
                <c:pt idx="1177">
                  <c:v>1136</c:v>
                </c:pt>
                <c:pt idx="1178">
                  <c:v>1181</c:v>
                </c:pt>
                <c:pt idx="1179">
                  <c:v>1156</c:v>
                </c:pt>
                <c:pt idx="1180">
                  <c:v>1142</c:v>
                </c:pt>
                <c:pt idx="1181">
                  <c:v>1142</c:v>
                </c:pt>
                <c:pt idx="1182">
                  <c:v>1099</c:v>
                </c:pt>
                <c:pt idx="1183">
                  <c:v>1143</c:v>
                </c:pt>
                <c:pt idx="1184">
                  <c:v>1150</c:v>
                </c:pt>
                <c:pt idx="1185">
                  <c:v>1146</c:v>
                </c:pt>
                <c:pt idx="1186">
                  <c:v>1155</c:v>
                </c:pt>
                <c:pt idx="1187">
                  <c:v>1189</c:v>
                </c:pt>
                <c:pt idx="1188">
                  <c:v>1177</c:v>
                </c:pt>
                <c:pt idx="1189">
                  <c:v>1174</c:v>
                </c:pt>
                <c:pt idx="1190">
                  <c:v>1161</c:v>
                </c:pt>
                <c:pt idx="1191">
                  <c:v>1179</c:v>
                </c:pt>
                <c:pt idx="1192">
                  <c:v>1179</c:v>
                </c:pt>
                <c:pt idx="1193">
                  <c:v>1150</c:v>
                </c:pt>
                <c:pt idx="1194">
                  <c:v>1156</c:v>
                </c:pt>
                <c:pt idx="1195">
                  <c:v>1179</c:v>
                </c:pt>
                <c:pt idx="1196">
                  <c:v>1193</c:v>
                </c:pt>
                <c:pt idx="1197">
                  <c:v>1180</c:v>
                </c:pt>
                <c:pt idx="1198">
                  <c:v>1185</c:v>
                </c:pt>
                <c:pt idx="1199">
                  <c:v>1165</c:v>
                </c:pt>
                <c:pt idx="1200">
                  <c:v>1077</c:v>
                </c:pt>
                <c:pt idx="1201">
                  <c:v>1175</c:v>
                </c:pt>
                <c:pt idx="1202">
                  <c:v>1168</c:v>
                </c:pt>
                <c:pt idx="1203">
                  <c:v>1155</c:v>
                </c:pt>
                <c:pt idx="1204">
                  <c:v>1181</c:v>
                </c:pt>
                <c:pt idx="1205">
                  <c:v>1156</c:v>
                </c:pt>
                <c:pt idx="1206">
                  <c:v>1181</c:v>
                </c:pt>
                <c:pt idx="1207">
                  <c:v>1190</c:v>
                </c:pt>
                <c:pt idx="1208">
                  <c:v>1127</c:v>
                </c:pt>
                <c:pt idx="1209">
                  <c:v>1190</c:v>
                </c:pt>
                <c:pt idx="1210">
                  <c:v>1150</c:v>
                </c:pt>
                <c:pt idx="1211">
                  <c:v>1188</c:v>
                </c:pt>
                <c:pt idx="1212">
                  <c:v>1143</c:v>
                </c:pt>
                <c:pt idx="1213">
                  <c:v>1168</c:v>
                </c:pt>
                <c:pt idx="1214">
                  <c:v>1117</c:v>
                </c:pt>
                <c:pt idx="1215">
                  <c:v>1124</c:v>
                </c:pt>
                <c:pt idx="1216">
                  <c:v>1191</c:v>
                </c:pt>
                <c:pt idx="1217">
                  <c:v>1199</c:v>
                </c:pt>
                <c:pt idx="1218">
                  <c:v>1150</c:v>
                </c:pt>
                <c:pt idx="1219">
                  <c:v>1111</c:v>
                </c:pt>
                <c:pt idx="1220">
                  <c:v>1139</c:v>
                </c:pt>
                <c:pt idx="1221">
                  <c:v>1153</c:v>
                </c:pt>
                <c:pt idx="1222">
                  <c:v>1182</c:v>
                </c:pt>
                <c:pt idx="1223">
                  <c:v>1096</c:v>
                </c:pt>
                <c:pt idx="1224">
                  <c:v>1228</c:v>
                </c:pt>
                <c:pt idx="1225">
                  <c:v>1140</c:v>
                </c:pt>
                <c:pt idx="1226">
                  <c:v>1129</c:v>
                </c:pt>
                <c:pt idx="1227">
                  <c:v>1201</c:v>
                </c:pt>
                <c:pt idx="1228">
                  <c:v>1127</c:v>
                </c:pt>
                <c:pt idx="1229">
                  <c:v>1218</c:v>
                </c:pt>
                <c:pt idx="1230">
                  <c:v>1124</c:v>
                </c:pt>
                <c:pt idx="1231">
                  <c:v>1139</c:v>
                </c:pt>
                <c:pt idx="1232">
                  <c:v>1204</c:v>
                </c:pt>
                <c:pt idx="1233">
                  <c:v>1140</c:v>
                </c:pt>
                <c:pt idx="1234">
                  <c:v>1167</c:v>
                </c:pt>
                <c:pt idx="1235">
                  <c:v>1141</c:v>
                </c:pt>
                <c:pt idx="1236">
                  <c:v>1162</c:v>
                </c:pt>
                <c:pt idx="1237">
                  <c:v>1164</c:v>
                </c:pt>
                <c:pt idx="1238">
                  <c:v>1143</c:v>
                </c:pt>
                <c:pt idx="1239">
                  <c:v>1176</c:v>
                </c:pt>
                <c:pt idx="1240">
                  <c:v>1216</c:v>
                </c:pt>
                <c:pt idx="1241">
                  <c:v>1210</c:v>
                </c:pt>
                <c:pt idx="1242">
                  <c:v>1122</c:v>
                </c:pt>
                <c:pt idx="1243">
                  <c:v>1154</c:v>
                </c:pt>
                <c:pt idx="1244">
                  <c:v>1146</c:v>
                </c:pt>
                <c:pt idx="1245">
                  <c:v>1208</c:v>
                </c:pt>
                <c:pt idx="1246">
                  <c:v>1174</c:v>
                </c:pt>
                <c:pt idx="1247">
                  <c:v>1136</c:v>
                </c:pt>
                <c:pt idx="1248">
                  <c:v>1235</c:v>
                </c:pt>
                <c:pt idx="1249">
                  <c:v>1191</c:v>
                </c:pt>
                <c:pt idx="1250">
                  <c:v>1104</c:v>
                </c:pt>
                <c:pt idx="1251">
                  <c:v>1257</c:v>
                </c:pt>
                <c:pt idx="1252">
                  <c:v>1088</c:v>
                </c:pt>
                <c:pt idx="1253">
                  <c:v>1168</c:v>
                </c:pt>
                <c:pt idx="1254">
                  <c:v>1183</c:v>
                </c:pt>
                <c:pt idx="1255">
                  <c:v>1127</c:v>
                </c:pt>
                <c:pt idx="1256">
                  <c:v>1162</c:v>
                </c:pt>
                <c:pt idx="1257">
                  <c:v>1114</c:v>
                </c:pt>
                <c:pt idx="1258">
                  <c:v>1129</c:v>
                </c:pt>
                <c:pt idx="1259">
                  <c:v>1194</c:v>
                </c:pt>
                <c:pt idx="1260">
                  <c:v>1128</c:v>
                </c:pt>
                <c:pt idx="1261">
                  <c:v>1114</c:v>
                </c:pt>
                <c:pt idx="1262">
                  <c:v>1191</c:v>
                </c:pt>
                <c:pt idx="1263">
                  <c:v>1146</c:v>
                </c:pt>
                <c:pt idx="1264">
                  <c:v>1100</c:v>
                </c:pt>
                <c:pt idx="1265">
                  <c:v>1117</c:v>
                </c:pt>
                <c:pt idx="1266">
                  <c:v>1174</c:v>
                </c:pt>
                <c:pt idx="1267">
                  <c:v>1195</c:v>
                </c:pt>
                <c:pt idx="1268">
                  <c:v>1149</c:v>
                </c:pt>
                <c:pt idx="1269">
                  <c:v>1162</c:v>
                </c:pt>
                <c:pt idx="1270">
                  <c:v>1105</c:v>
                </c:pt>
                <c:pt idx="1271">
                  <c:v>1173</c:v>
                </c:pt>
                <c:pt idx="1272">
                  <c:v>1164</c:v>
                </c:pt>
                <c:pt idx="1273">
                  <c:v>1148</c:v>
                </c:pt>
                <c:pt idx="1274">
                  <c:v>1140</c:v>
                </c:pt>
                <c:pt idx="1275">
                  <c:v>1138</c:v>
                </c:pt>
                <c:pt idx="1276">
                  <c:v>1200</c:v>
                </c:pt>
                <c:pt idx="1277">
                  <c:v>1116</c:v>
                </c:pt>
                <c:pt idx="1278">
                  <c:v>1130</c:v>
                </c:pt>
                <c:pt idx="1279">
                  <c:v>1132</c:v>
                </c:pt>
                <c:pt idx="1280">
                  <c:v>1191</c:v>
                </c:pt>
                <c:pt idx="1281">
                  <c:v>1118</c:v>
                </c:pt>
                <c:pt idx="1282">
                  <c:v>1133</c:v>
                </c:pt>
                <c:pt idx="1283">
                  <c:v>1171</c:v>
                </c:pt>
                <c:pt idx="1284">
                  <c:v>1181</c:v>
                </c:pt>
                <c:pt idx="1285">
                  <c:v>1134</c:v>
                </c:pt>
                <c:pt idx="1286">
                  <c:v>1125</c:v>
                </c:pt>
                <c:pt idx="1287">
                  <c:v>1148</c:v>
                </c:pt>
                <c:pt idx="1288">
                  <c:v>1160</c:v>
                </c:pt>
                <c:pt idx="1289">
                  <c:v>1208</c:v>
                </c:pt>
                <c:pt idx="1290">
                  <c:v>1114</c:v>
                </c:pt>
                <c:pt idx="1291">
                  <c:v>1171</c:v>
                </c:pt>
                <c:pt idx="1292">
                  <c:v>1155</c:v>
                </c:pt>
                <c:pt idx="1293">
                  <c:v>1207</c:v>
                </c:pt>
                <c:pt idx="1294">
                  <c:v>1224</c:v>
                </c:pt>
                <c:pt idx="1295">
                  <c:v>1110</c:v>
                </c:pt>
              </c:numCache>
            </c:numRef>
          </c:val>
          <c:smooth val="0"/>
          <c:extLst>
            <c:ext xmlns:c16="http://schemas.microsoft.com/office/drawing/2014/chart" uri="{C3380CC4-5D6E-409C-BE32-E72D297353CC}">
              <c16:uniqueId val="{00000000-0321-437C-A8B3-4259F7457EB1}"/>
            </c:ext>
          </c:extLst>
        </c:ser>
        <c:dLbls>
          <c:showLegendKey val="0"/>
          <c:showVal val="0"/>
          <c:showCatName val="0"/>
          <c:showSerName val="0"/>
          <c:showPercent val="0"/>
          <c:showBubbleSize val="0"/>
        </c:dLbls>
        <c:smooth val="0"/>
        <c:axId val="716322408"/>
        <c:axId val="716322736"/>
      </c:lineChart>
      <c:catAx>
        <c:axId val="716322408"/>
        <c:scaling>
          <c:orientation val="minMax"/>
        </c:scaling>
        <c:delete val="0"/>
        <c:axPos val="b"/>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322736"/>
        <c:crosses val="autoZero"/>
        <c:auto val="1"/>
        <c:lblAlgn val="ctr"/>
        <c:lblOffset val="100"/>
        <c:noMultiLvlLbl val="0"/>
      </c:catAx>
      <c:valAx>
        <c:axId val="716322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322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Guess v. Time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gvt!$D$1:$D$1296</c:f>
              <c:numCache>
                <c:formatCode>General</c:formatCode>
                <c:ptCount val="1296"/>
                <c:pt idx="0">
                  <c:v>2.6053974273858901E-2</c:v>
                </c:pt>
                <c:pt idx="1">
                  <c:v>5.3120329896907195E-2</c:v>
                </c:pt>
                <c:pt idx="2">
                  <c:v>7.9537479233226793E-2</c:v>
                </c:pt>
                <c:pt idx="3">
                  <c:v>0.10597924934839199</c:v>
                </c:pt>
                <c:pt idx="4">
                  <c:v>0.13188666118421</c:v>
                </c:pt>
                <c:pt idx="5">
                  <c:v>0.158539341761116</c:v>
                </c:pt>
                <c:pt idx="6">
                  <c:v>0.18450960668380401</c:v>
                </c:pt>
                <c:pt idx="7">
                  <c:v>0.21216254275427499</c:v>
                </c:pt>
                <c:pt idx="8">
                  <c:v>0.236320231441048</c:v>
                </c:pt>
                <c:pt idx="9">
                  <c:v>0.26329173478260798</c:v>
                </c:pt>
                <c:pt idx="10">
                  <c:v>0.28664363716038505</c:v>
                </c:pt>
                <c:pt idx="11">
                  <c:v>0.31404029975020797</c:v>
                </c:pt>
                <c:pt idx="12">
                  <c:v>0.34068884431137697</c:v>
                </c:pt>
                <c:pt idx="13">
                  <c:v>0.367651799328295</c:v>
                </c:pt>
                <c:pt idx="14">
                  <c:v>0.39179128764805399</c:v>
                </c:pt>
                <c:pt idx="15">
                  <c:v>0.42138181150442405</c:v>
                </c:pt>
                <c:pt idx="16">
                  <c:v>0.44445918562874198</c:v>
                </c:pt>
                <c:pt idx="17">
                  <c:v>0.46964424236983798</c:v>
                </c:pt>
                <c:pt idx="18">
                  <c:v>0.49692214987080102</c:v>
                </c:pt>
                <c:pt idx="19">
                  <c:v>0.524700416370106</c:v>
                </c:pt>
                <c:pt idx="20">
                  <c:v>0.54843691539153894</c:v>
                </c:pt>
                <c:pt idx="21">
                  <c:v>0.57404921459982405</c:v>
                </c:pt>
                <c:pt idx="22">
                  <c:v>0.59904514333057102</c:v>
                </c:pt>
                <c:pt idx="23">
                  <c:v>0.62746483556747101</c:v>
                </c:pt>
                <c:pt idx="24">
                  <c:v>0.65176931068765498</c:v>
                </c:pt>
                <c:pt idx="25">
                  <c:v>0.67878312964563503</c:v>
                </c:pt>
                <c:pt idx="26">
                  <c:v>0.70608763440860201</c:v>
                </c:pt>
                <c:pt idx="27">
                  <c:v>0.72913195089285709</c:v>
                </c:pt>
                <c:pt idx="28">
                  <c:v>0.75698566830870195</c:v>
                </c:pt>
                <c:pt idx="29">
                  <c:v>0.78334792307692303</c:v>
                </c:pt>
                <c:pt idx="30">
                  <c:v>0.80453253161397598</c:v>
                </c:pt>
                <c:pt idx="31">
                  <c:v>0.83609067437722395</c:v>
                </c:pt>
                <c:pt idx="32">
                  <c:v>0.85848839965546897</c:v>
                </c:pt>
                <c:pt idx="33">
                  <c:v>0.88049580127041704</c:v>
                </c:pt>
                <c:pt idx="34">
                  <c:v>0.91154971916010497</c:v>
                </c:pt>
                <c:pt idx="35">
                  <c:v>0.93893068177855199</c:v>
                </c:pt>
                <c:pt idx="36">
                  <c:v>0.96367887996469492</c:v>
                </c:pt>
                <c:pt idx="37">
                  <c:v>0.98919934740545301</c:v>
                </c:pt>
                <c:pt idx="38">
                  <c:v>1.0112231277683099</c:v>
                </c:pt>
                <c:pt idx="39">
                  <c:v>1.0401473385964899</c:v>
                </c:pt>
                <c:pt idx="40">
                  <c:v>1.06318927876106</c:v>
                </c:pt>
                <c:pt idx="41">
                  <c:v>1.0920583781882101</c:v>
                </c:pt>
                <c:pt idx="42">
                  <c:v>1.1154258821490399</c:v>
                </c:pt>
                <c:pt idx="43">
                  <c:v>1.14395238003663</c:v>
                </c:pt>
                <c:pt idx="44">
                  <c:v>1.1697665663052499</c:v>
                </c:pt>
                <c:pt idx="45">
                  <c:v>1.1996232229299302</c:v>
                </c:pt>
                <c:pt idx="46">
                  <c:v>1.2175962804459599</c:v>
                </c:pt>
                <c:pt idx="47">
                  <c:v>1.24367187726523</c:v>
                </c:pt>
                <c:pt idx="48">
                  <c:v>1.27312253524804</c:v>
                </c:pt>
                <c:pt idx="49">
                  <c:v>1.2943335361813399</c:v>
                </c:pt>
                <c:pt idx="50">
                  <c:v>1.3275225043554002</c:v>
                </c:pt>
                <c:pt idx="51">
                  <c:v>1.3493187824561401</c:v>
                </c:pt>
                <c:pt idx="52">
                  <c:v>1.3686067343880002</c:v>
                </c:pt>
                <c:pt idx="53">
                  <c:v>1.39927269902912</c:v>
                </c:pt>
                <c:pt idx="54">
                  <c:v>1.42216162531645</c:v>
                </c:pt>
                <c:pt idx="55">
                  <c:v>1.4472455621198901</c:v>
                </c:pt>
                <c:pt idx="56">
                  <c:v>1.4755945777202</c:v>
                </c:pt>
                <c:pt idx="57">
                  <c:v>1.5024895</c:v>
                </c:pt>
                <c:pt idx="58">
                  <c:v>1.5245979231481401</c:v>
                </c:pt>
                <c:pt idx="59">
                  <c:v>1.55113467139282</c:v>
                </c:pt>
                <c:pt idx="60">
                  <c:v>1.57597697563098</c:v>
                </c:pt>
                <c:pt idx="61">
                  <c:v>1.6023580759385601</c:v>
                </c:pt>
                <c:pt idx="62">
                  <c:v>1.6271784352243801</c:v>
                </c:pt>
                <c:pt idx="63">
                  <c:v>1.6494164168126002</c:v>
                </c:pt>
                <c:pt idx="64">
                  <c:v>1.6793674109947601</c:v>
                </c:pt>
                <c:pt idx="65">
                  <c:v>1.7063980756663801</c:v>
                </c:pt>
                <c:pt idx="66">
                  <c:v>1.7253958184210501</c:v>
                </c:pt>
                <c:pt idx="67">
                  <c:v>1.7572501025854801</c:v>
                </c:pt>
                <c:pt idx="68">
                  <c:v>1.7820051112061499</c:v>
                </c:pt>
                <c:pt idx="69">
                  <c:v>1.8077099141630901</c:v>
                </c:pt>
                <c:pt idx="70">
                  <c:v>1.82848419331526</c:v>
                </c:pt>
                <c:pt idx="71">
                  <c:v>1.86023240088105</c:v>
                </c:pt>
                <c:pt idx="72">
                  <c:v>1.88214939329805</c:v>
                </c:pt>
                <c:pt idx="73">
                  <c:v>1.9052557391673699</c:v>
                </c:pt>
                <c:pt idx="74">
                  <c:v>1.92947645399828</c:v>
                </c:pt>
                <c:pt idx="75">
                  <c:v>1.95977197737556</c:v>
                </c:pt>
                <c:pt idx="76">
                  <c:v>1.9844966949740002</c:v>
                </c:pt>
                <c:pt idx="77">
                  <c:v>2.0092064221453203</c:v>
                </c:pt>
                <c:pt idx="78">
                  <c:v>2.0361335999999999</c:v>
                </c:pt>
                <c:pt idx="79">
                  <c:v>2.0572321382783803</c:v>
                </c:pt>
                <c:pt idx="80">
                  <c:v>2.08487383922261</c:v>
                </c:pt>
                <c:pt idx="81">
                  <c:v>2.1086699350210898</c:v>
                </c:pt>
                <c:pt idx="82">
                  <c:v>2.13160875356244</c:v>
                </c:pt>
                <c:pt idx="83">
                  <c:v>2.16502641688888</c:v>
                </c:pt>
                <c:pt idx="84">
                  <c:v>2.1783604709956701</c:v>
                </c:pt>
                <c:pt idx="85">
                  <c:v>2.2045758543770999</c:v>
                </c:pt>
                <c:pt idx="86">
                  <c:v>2.2323859214162298</c:v>
                </c:pt>
                <c:pt idx="87">
                  <c:v>2.2606147294727701</c:v>
                </c:pt>
                <c:pt idx="88">
                  <c:v>2.2809895377932201</c:v>
                </c:pt>
                <c:pt idx="89">
                  <c:v>2.3128362051948002</c:v>
                </c:pt>
                <c:pt idx="90">
                  <c:v>2.3292695681034403</c:v>
                </c:pt>
                <c:pt idx="91">
                  <c:v>2.3598798493031299</c:v>
                </c:pt>
                <c:pt idx="92">
                  <c:v>2.38044397273526</c:v>
                </c:pt>
                <c:pt idx="93">
                  <c:v>2.4110084607237399</c:v>
                </c:pt>
                <c:pt idx="94">
                  <c:v>2.4298487766726904</c:v>
                </c:pt>
                <c:pt idx="95">
                  <c:v>2.4624342148541101</c:v>
                </c:pt>
                <c:pt idx="96">
                  <c:v>2.4876817489643703</c:v>
                </c:pt>
                <c:pt idx="97">
                  <c:v>2.5075160559732601</c:v>
                </c:pt>
                <c:pt idx="98">
                  <c:v>2.53087243112244</c:v>
                </c:pt>
                <c:pt idx="99">
                  <c:v>2.55900375</c:v>
                </c:pt>
                <c:pt idx="100">
                  <c:v>2.5767192931797998</c:v>
                </c:pt>
                <c:pt idx="101">
                  <c:v>2.60512134354838</c:v>
                </c:pt>
                <c:pt idx="102">
                  <c:v>2.6283247472055002</c:v>
                </c:pt>
                <c:pt idx="103">
                  <c:v>2.6579694066901398</c:v>
                </c:pt>
                <c:pt idx="104">
                  <c:v>2.6775108794964</c:v>
                </c:pt>
                <c:pt idx="105">
                  <c:v>2.6981844136442099</c:v>
                </c:pt>
                <c:pt idx="106">
                  <c:v>2.7310637046450399</c:v>
                </c:pt>
                <c:pt idx="107">
                  <c:v>2.7580614747564201</c:v>
                </c:pt>
                <c:pt idx="108">
                  <c:v>2.7789783931914802</c:v>
                </c:pt>
                <c:pt idx="109">
                  <c:v>2.8168665228426297</c:v>
                </c:pt>
                <c:pt idx="110">
                  <c:v>2.83231561825726</c:v>
                </c:pt>
                <c:pt idx="111">
                  <c:v>2.85763386774744</c:v>
                </c:pt>
                <c:pt idx="112">
                  <c:v>2.8867386405405404</c:v>
                </c:pt>
                <c:pt idx="113">
                  <c:v>2.8975948359511299</c:v>
                </c:pt>
                <c:pt idx="114">
                  <c:v>2.9333779481292503</c:v>
                </c:pt>
                <c:pt idx="115">
                  <c:v>2.9638182046588999</c:v>
                </c:pt>
                <c:pt idx="116">
                  <c:v>2.9741210036035999</c:v>
                </c:pt>
                <c:pt idx="117">
                  <c:v>3.0055475386597901</c:v>
                </c:pt>
                <c:pt idx="118">
                  <c:v>3.0233402786293899</c:v>
                </c:pt>
                <c:pt idx="119">
                  <c:v>3.0539336836982902</c:v>
                </c:pt>
                <c:pt idx="120">
                  <c:v>3.07639577308024</c:v>
                </c:pt>
                <c:pt idx="121">
                  <c:v>3.0998899149115404</c:v>
                </c:pt>
                <c:pt idx="122">
                  <c:v>3.1235870361134901</c:v>
                </c:pt>
                <c:pt idx="123">
                  <c:v>3.1586125936426099</c:v>
                </c:pt>
                <c:pt idx="124">
                  <c:v>3.1779660703472796</c:v>
                </c:pt>
                <c:pt idx="125">
                  <c:v>3.1976826001734597</c:v>
                </c:pt>
                <c:pt idx="126">
                  <c:v>3.2301769002579501</c:v>
                </c:pt>
                <c:pt idx="127">
                  <c:v>3.2453935304420303</c:v>
                </c:pt>
                <c:pt idx="128">
                  <c:v>3.2759221290322502</c:v>
                </c:pt>
                <c:pt idx="129">
                  <c:v>3.2950249379779102</c:v>
                </c:pt>
                <c:pt idx="130">
                  <c:v>3.33593385812553</c:v>
                </c:pt>
                <c:pt idx="131">
                  <c:v>3.35340790728476</c:v>
                </c:pt>
                <c:pt idx="132">
                  <c:v>3.3643189249999899</c:v>
                </c:pt>
                <c:pt idx="133">
                  <c:v>3.3966394778837801</c:v>
                </c:pt>
                <c:pt idx="134">
                  <c:v>3.4206840615384602</c:v>
                </c:pt>
                <c:pt idx="135">
                  <c:v>3.4593843305084699</c:v>
                </c:pt>
                <c:pt idx="136">
                  <c:v>3.45894611619718</c:v>
                </c:pt>
                <c:pt idx="137">
                  <c:v>3.4924529589614699</c:v>
                </c:pt>
                <c:pt idx="138">
                  <c:v>3.5215566063919197</c:v>
                </c:pt>
                <c:pt idx="139">
                  <c:v>3.54601313249999</c:v>
                </c:pt>
                <c:pt idx="140">
                  <c:v>3.5731212534129599</c:v>
                </c:pt>
                <c:pt idx="141">
                  <c:v>3.5873099417808199</c:v>
                </c:pt>
                <c:pt idx="142">
                  <c:v>3.61609056704645</c:v>
                </c:pt>
                <c:pt idx="143">
                  <c:v>3.6358466986301301</c:v>
                </c:pt>
                <c:pt idx="144">
                  <c:v>3.6637167921967704</c:v>
                </c:pt>
                <c:pt idx="145">
                  <c:v>3.68965781848184</c:v>
                </c:pt>
                <c:pt idx="146">
                  <c:v>3.7157776778584299</c:v>
                </c:pt>
                <c:pt idx="147">
                  <c:v>3.7375777491379303</c:v>
                </c:pt>
                <c:pt idx="148">
                  <c:v>3.7676602755705799</c:v>
                </c:pt>
                <c:pt idx="149">
                  <c:v>3.7800158266094401</c:v>
                </c:pt>
                <c:pt idx="150">
                  <c:v>3.8040750117647</c:v>
                </c:pt>
                <c:pt idx="151">
                  <c:v>3.8384404546211397</c:v>
                </c:pt>
                <c:pt idx="152">
                  <c:v>3.8571781254237201</c:v>
                </c:pt>
                <c:pt idx="153">
                  <c:v>3.8963057806624799</c:v>
                </c:pt>
                <c:pt idx="154">
                  <c:v>3.9088115891472799</c:v>
                </c:pt>
                <c:pt idx="155">
                  <c:v>3.9334402154741999</c:v>
                </c:pt>
                <c:pt idx="156">
                  <c:v>3.9538026156325499</c:v>
                </c:pt>
                <c:pt idx="157">
                  <c:v>3.9711024210526302</c:v>
                </c:pt>
                <c:pt idx="158">
                  <c:v>4.0071537315208099</c:v>
                </c:pt>
                <c:pt idx="159">
                  <c:v>4.0255086592797706</c:v>
                </c:pt>
                <c:pt idx="160">
                  <c:v>4.0551848408128697</c:v>
                </c:pt>
                <c:pt idx="161">
                  <c:v>4.0753930142378501</c:v>
                </c:pt>
                <c:pt idx="162">
                  <c:v>4.1138965302073895</c:v>
                </c:pt>
                <c:pt idx="163">
                  <c:v>4.1385447233169099</c:v>
                </c:pt>
                <c:pt idx="164">
                  <c:v>4.1518081462788698</c:v>
                </c:pt>
                <c:pt idx="165">
                  <c:v>4.1797923807420396</c:v>
                </c:pt>
                <c:pt idx="166">
                  <c:v>4.20759865830449</c:v>
                </c:pt>
                <c:pt idx="167">
                  <c:v>4.2140134359673</c:v>
                </c:pt>
                <c:pt idx="168">
                  <c:v>4.2393320764499105</c:v>
                </c:pt>
                <c:pt idx="169">
                  <c:v>4.2652391653261796</c:v>
                </c:pt>
                <c:pt idx="170">
                  <c:v>4.2877131440750205</c:v>
                </c:pt>
                <c:pt idx="171">
                  <c:v>4.3249005872873703</c:v>
                </c:pt>
                <c:pt idx="172">
                  <c:v>4.3540535267857097</c:v>
                </c:pt>
                <c:pt idx="173">
                  <c:v>4.3666718691335706</c:v>
                </c:pt>
                <c:pt idx="174">
                  <c:v>4.3793526371527696</c:v>
                </c:pt>
                <c:pt idx="175">
                  <c:v>4.4071245531197301</c:v>
                </c:pt>
                <c:pt idx="176">
                  <c:v>4.4290012917369292</c:v>
                </c:pt>
                <c:pt idx="177">
                  <c:v>4.4520510240549802</c:v>
                </c:pt>
                <c:pt idx="178">
                  <c:v>4.4949856607594896</c:v>
                </c:pt>
                <c:pt idx="179">
                  <c:v>4.50178966832092</c:v>
                </c:pt>
                <c:pt idx="180">
                  <c:v>4.5279306893023197</c:v>
                </c:pt>
                <c:pt idx="181">
                  <c:v>4.5573395320855603</c:v>
                </c:pt>
                <c:pt idx="182">
                  <c:v>4.5745160443307702</c:v>
                </c:pt>
                <c:pt idx="183">
                  <c:v>4.6040134120247505</c:v>
                </c:pt>
                <c:pt idx="184">
                  <c:v>4.62202544785276</c:v>
                </c:pt>
                <c:pt idx="185">
                  <c:v>4.6452615591311295</c:v>
                </c:pt>
                <c:pt idx="186">
                  <c:v>4.6806875190097195</c:v>
                </c:pt>
                <c:pt idx="187">
                  <c:v>4.7088877066079204</c:v>
                </c:pt>
                <c:pt idx="188">
                  <c:v>4.7296074079273298</c:v>
                </c:pt>
                <c:pt idx="189">
                  <c:v>4.7364180259740207</c:v>
                </c:pt>
                <c:pt idx="190">
                  <c:v>4.7640507687016296</c:v>
                </c:pt>
                <c:pt idx="191">
                  <c:v>4.79438163089005</c:v>
                </c:pt>
                <c:pt idx="192">
                  <c:v>4.8188142266881</c:v>
                </c:pt>
                <c:pt idx="193">
                  <c:v>4.8430864637946804</c:v>
                </c:pt>
                <c:pt idx="194">
                  <c:v>4.8657175826839802</c:v>
                </c:pt>
                <c:pt idx="195">
                  <c:v>4.8911453965065395</c:v>
                </c:pt>
                <c:pt idx="196">
                  <c:v>4.90437787954939</c:v>
                </c:pt>
                <c:pt idx="197">
                  <c:v>4.9314426956521702</c:v>
                </c:pt>
                <c:pt idx="198">
                  <c:v>4.9484445409429201</c:v>
                </c:pt>
                <c:pt idx="199">
                  <c:v>4.9996751181581196</c:v>
                </c:pt>
                <c:pt idx="200">
                  <c:v>5.0093730925619795</c:v>
                </c:pt>
                <c:pt idx="201">
                  <c:v>5.0396714173553701</c:v>
                </c:pt>
                <c:pt idx="202">
                  <c:v>5.0523110734109196</c:v>
                </c:pt>
                <c:pt idx="203">
                  <c:v>5.0705286057441201</c:v>
                </c:pt>
                <c:pt idx="204">
                  <c:v>5.1001493364726</c:v>
                </c:pt>
                <c:pt idx="205">
                  <c:v>5.12354033333333</c:v>
                </c:pt>
                <c:pt idx="206">
                  <c:v>5.1545909001663803</c:v>
                </c:pt>
                <c:pt idx="207">
                  <c:v>5.1748073479036503</c:v>
                </c:pt>
                <c:pt idx="208">
                  <c:v>5.1929802403433394</c:v>
                </c:pt>
                <c:pt idx="209">
                  <c:v>5.2201715454545399</c:v>
                </c:pt>
                <c:pt idx="210">
                  <c:v>5.2336184755480595</c:v>
                </c:pt>
                <c:pt idx="211">
                  <c:v>5.2573382288428299</c:v>
                </c:pt>
                <c:pt idx="212">
                  <c:v>5.2875858273127703</c:v>
                </c:pt>
                <c:pt idx="213">
                  <c:v>5.3150523756432202</c:v>
                </c:pt>
                <c:pt idx="214">
                  <c:v>5.3515311622087998</c:v>
                </c:pt>
                <c:pt idx="215">
                  <c:v>5.3549861736794897</c:v>
                </c:pt>
                <c:pt idx="216">
                  <c:v>5.3714741299578002</c:v>
                </c:pt>
                <c:pt idx="217">
                  <c:v>5.4032266538461506</c:v>
                </c:pt>
                <c:pt idx="218">
                  <c:v>5.4332345822454302</c:v>
                </c:pt>
                <c:pt idx="219">
                  <c:v>5.4503890188195001</c:v>
                </c:pt>
                <c:pt idx="220">
                  <c:v>5.4726049327005999</c:v>
                </c:pt>
                <c:pt idx="221">
                  <c:v>5.4946503818027201</c:v>
                </c:pt>
                <c:pt idx="222">
                  <c:v>5.5309441512237703</c:v>
                </c:pt>
                <c:pt idx="223">
                  <c:v>5.5406510248713499</c:v>
                </c:pt>
                <c:pt idx="224">
                  <c:v>5.5663748283002494</c:v>
                </c:pt>
                <c:pt idx="225">
                  <c:v>5.587606116321</c:v>
                </c:pt>
                <c:pt idx="226">
                  <c:v>5.6194819323968304</c:v>
                </c:pt>
                <c:pt idx="227">
                  <c:v>5.6460314585079594</c:v>
                </c:pt>
                <c:pt idx="228">
                  <c:v>5.65987641555183</c:v>
                </c:pt>
                <c:pt idx="229">
                  <c:v>5.6783028455427997</c:v>
                </c:pt>
                <c:pt idx="230">
                  <c:v>5.6969329678858101</c:v>
                </c:pt>
                <c:pt idx="231">
                  <c:v>5.72788356270358</c:v>
                </c:pt>
                <c:pt idx="232">
                  <c:v>5.7449941610554998</c:v>
                </c:pt>
                <c:pt idx="233">
                  <c:v>5.7855212836579106</c:v>
                </c:pt>
                <c:pt idx="234">
                  <c:v>5.7860288518204905</c:v>
                </c:pt>
                <c:pt idx="235">
                  <c:v>5.8158381397670498</c:v>
                </c:pt>
                <c:pt idx="236">
                  <c:v>5.8400445580558005</c:v>
                </c:pt>
                <c:pt idx="237">
                  <c:v>5.8821108848080108</c:v>
                </c:pt>
                <c:pt idx="238">
                  <c:v>5.8997428923487494</c:v>
                </c:pt>
                <c:pt idx="239">
                  <c:v>5.9256026125330896</c:v>
                </c:pt>
                <c:pt idx="240">
                  <c:v>5.9413386130108394</c:v>
                </c:pt>
                <c:pt idx="241">
                  <c:v>5.9548796728655899</c:v>
                </c:pt>
                <c:pt idx="242">
                  <c:v>5.9827090982367706</c:v>
                </c:pt>
                <c:pt idx="243">
                  <c:v>6.0000157559321998</c:v>
                </c:pt>
                <c:pt idx="244">
                  <c:v>6.0235593518352708</c:v>
                </c:pt>
                <c:pt idx="245">
                  <c:v>6.0558260008554301</c:v>
                </c:pt>
                <c:pt idx="246">
                  <c:v>6.0690633617747398</c:v>
                </c:pt>
                <c:pt idx="247">
                  <c:v>6.1008239671847999</c:v>
                </c:pt>
                <c:pt idx="248">
                  <c:v>6.1094789678510901</c:v>
                </c:pt>
                <c:pt idx="249">
                  <c:v>6.1570543965217306</c:v>
                </c:pt>
                <c:pt idx="250">
                  <c:v>6.1749766461126008</c:v>
                </c:pt>
                <c:pt idx="251">
                  <c:v>6.1961985148342</c:v>
                </c:pt>
                <c:pt idx="252">
                  <c:v>6.2102602870370296</c:v>
                </c:pt>
                <c:pt idx="253">
                  <c:v>6.2440513161016895</c:v>
                </c:pt>
                <c:pt idx="254">
                  <c:v>6.2658029527824599</c:v>
                </c:pt>
                <c:pt idx="255">
                  <c:v>6.2784369781328806</c:v>
                </c:pt>
                <c:pt idx="256">
                  <c:v>6.2886211672325896</c:v>
                </c:pt>
                <c:pt idx="257">
                  <c:v>6.3357873271111105</c:v>
                </c:pt>
                <c:pt idx="258">
                  <c:v>6.3563021759098701</c:v>
                </c:pt>
                <c:pt idx="259">
                  <c:v>6.3880927203751003</c:v>
                </c:pt>
                <c:pt idx="260">
                  <c:v>6.4181186300085198</c:v>
                </c:pt>
                <c:pt idx="261">
                  <c:v>6.4121857892116108</c:v>
                </c:pt>
                <c:pt idx="262">
                  <c:v>6.4538904178082097</c:v>
                </c:pt>
                <c:pt idx="263">
                  <c:v>6.4589368383838304</c:v>
                </c:pt>
                <c:pt idx="264">
                  <c:v>6.48168680453752</c:v>
                </c:pt>
                <c:pt idx="265">
                  <c:v>6.5121519475088903</c:v>
                </c:pt>
                <c:pt idx="266">
                  <c:v>6.5303076978540702</c:v>
                </c:pt>
                <c:pt idx="267">
                  <c:v>6.5568436015228393</c:v>
                </c:pt>
                <c:pt idx="268">
                  <c:v>6.5861113883161497</c:v>
                </c:pt>
                <c:pt idx="269">
                  <c:v>6.5946999720624397</c:v>
                </c:pt>
                <c:pt idx="270">
                  <c:v>6.63720519313304</c:v>
                </c:pt>
                <c:pt idx="271">
                  <c:v>6.65312114285714</c:v>
                </c:pt>
                <c:pt idx="272">
                  <c:v>6.6822634056517698</c:v>
                </c:pt>
                <c:pt idx="273">
                  <c:v>6.6827850724906996</c:v>
                </c:pt>
                <c:pt idx="274">
                  <c:v>6.7107505272727197</c:v>
                </c:pt>
                <c:pt idx="275">
                  <c:v>6.7308697630252103</c:v>
                </c:pt>
                <c:pt idx="276">
                  <c:v>6.7538546822107</c:v>
                </c:pt>
                <c:pt idx="277">
                  <c:v>6.7788416286427902</c:v>
                </c:pt>
                <c:pt idx="278">
                  <c:v>6.7929054594594502</c:v>
                </c:pt>
                <c:pt idx="279">
                  <c:v>6.82428079286335</c:v>
                </c:pt>
                <c:pt idx="280">
                  <c:v>6.8385834154870899</c:v>
                </c:pt>
                <c:pt idx="281">
                  <c:v>6.8644073508474497</c:v>
                </c:pt>
                <c:pt idx="282">
                  <c:v>6.8914787329351501</c:v>
                </c:pt>
                <c:pt idx="283">
                  <c:v>6.9099730934163706</c:v>
                </c:pt>
                <c:pt idx="284">
                  <c:v>6.9433390213675201</c:v>
                </c:pt>
                <c:pt idx="285">
                  <c:v>6.9597163727959703</c:v>
                </c:pt>
                <c:pt idx="286">
                  <c:v>6.9776917379873007</c:v>
                </c:pt>
                <c:pt idx="287">
                  <c:v>6.9991082775861999</c:v>
                </c:pt>
                <c:pt idx="288">
                  <c:v>7.0366750922541303</c:v>
                </c:pt>
                <c:pt idx="289">
                  <c:v>7.0475388381294897</c:v>
                </c:pt>
                <c:pt idx="290">
                  <c:v>7.0683761047700102</c:v>
                </c:pt>
                <c:pt idx="291">
                  <c:v>7.0952101202691296</c:v>
                </c:pt>
                <c:pt idx="292">
                  <c:v>7.1204610267141497</c:v>
                </c:pt>
                <c:pt idx="293">
                  <c:v>7.1523721586497802</c:v>
                </c:pt>
                <c:pt idx="294">
                  <c:v>7.1514115168439698</c:v>
                </c:pt>
                <c:pt idx="295">
                  <c:v>7.1903649461028101</c:v>
                </c:pt>
                <c:pt idx="296">
                  <c:v>7.2007937952421397</c:v>
                </c:pt>
                <c:pt idx="297">
                  <c:v>7.2170828012422303</c:v>
                </c:pt>
                <c:pt idx="298">
                  <c:v>7.2560126780104701</c:v>
                </c:pt>
                <c:pt idx="299">
                  <c:v>7.2639965270386195</c:v>
                </c:pt>
                <c:pt idx="300">
                  <c:v>7.2891334121212106</c:v>
                </c:pt>
                <c:pt idx="301">
                  <c:v>7.3147696145574805</c:v>
                </c:pt>
                <c:pt idx="302">
                  <c:v>7.3483239776984801</c:v>
                </c:pt>
                <c:pt idx="303">
                  <c:v>7.3647630642673505</c:v>
                </c:pt>
                <c:pt idx="304">
                  <c:v>7.3795553589743497</c:v>
                </c:pt>
                <c:pt idx="305">
                  <c:v>7.4013086328671305</c:v>
                </c:pt>
                <c:pt idx="306">
                  <c:v>7.4150977688442197</c:v>
                </c:pt>
                <c:pt idx="307">
                  <c:v>7.4391864777594705</c:v>
                </c:pt>
                <c:pt idx="308">
                  <c:v>7.4697659889455696</c:v>
                </c:pt>
                <c:pt idx="309">
                  <c:v>7.51114508370837</c:v>
                </c:pt>
                <c:pt idx="310">
                  <c:v>7.52111813297872</c:v>
                </c:pt>
                <c:pt idx="311">
                  <c:v>7.5236516208406297</c:v>
                </c:pt>
                <c:pt idx="312">
                  <c:v>7.5360016041848201</c:v>
                </c:pt>
                <c:pt idx="313">
                  <c:v>7.5697905859030801</c:v>
                </c:pt>
                <c:pt idx="314">
                  <c:v>7.6010119409170995</c:v>
                </c:pt>
                <c:pt idx="315">
                  <c:v>7.6391563221936494</c:v>
                </c:pt>
                <c:pt idx="316">
                  <c:v>7.6354366357723507</c:v>
                </c:pt>
                <c:pt idx="317">
                  <c:v>7.6611578906386697</c:v>
                </c:pt>
                <c:pt idx="318">
                  <c:v>7.6911625787119799</c:v>
                </c:pt>
                <c:pt idx="319">
                  <c:v>7.7152244127546501</c:v>
                </c:pt>
                <c:pt idx="320">
                  <c:v>7.7248945354838696</c:v>
                </c:pt>
                <c:pt idx="321">
                  <c:v>7.7428377597864699</c:v>
                </c:pt>
                <c:pt idx="322">
                  <c:v>7.7918935043936699</c:v>
                </c:pt>
                <c:pt idx="323">
                  <c:v>7.8033143876500803</c:v>
                </c:pt>
                <c:pt idx="324">
                  <c:v>7.82146621358355</c:v>
                </c:pt>
                <c:pt idx="325">
                  <c:v>7.82313762239583</c:v>
                </c:pt>
                <c:pt idx="326">
                  <c:v>7.8772800804693999</c:v>
                </c:pt>
                <c:pt idx="327">
                  <c:v>7.8908143711072594</c:v>
                </c:pt>
                <c:pt idx="328">
                  <c:v>7.9055671785407702</c:v>
                </c:pt>
                <c:pt idx="329">
                  <c:v>7.9088691925411903</c:v>
                </c:pt>
                <c:pt idx="330">
                  <c:v>7.9345920960658693</c:v>
                </c:pt>
                <c:pt idx="331">
                  <c:v>7.9607909311531797</c:v>
                </c:pt>
                <c:pt idx="332">
                  <c:v>7.9843854048473899</c:v>
                </c:pt>
                <c:pt idx="333">
                  <c:v>8.0170562133105712</c:v>
                </c:pt>
                <c:pt idx="334">
                  <c:v>8.0424165624999997</c:v>
                </c:pt>
                <c:pt idx="335">
                  <c:v>8.0691826226568804</c:v>
                </c:pt>
                <c:pt idx="336">
                  <c:v>8.0823524962901807</c:v>
                </c:pt>
                <c:pt idx="337">
                  <c:v>8.0951289232126999</c:v>
                </c:pt>
                <c:pt idx="338">
                  <c:v>8.1206893260320108</c:v>
                </c:pt>
                <c:pt idx="339">
                  <c:v>8.1513249767040499</c:v>
                </c:pt>
                <c:pt idx="340">
                  <c:v>8.1550797661996395</c:v>
                </c:pt>
                <c:pt idx="341">
                  <c:v>8.2004519411764711</c:v>
                </c:pt>
                <c:pt idx="342">
                  <c:v>8.20186745236051</c:v>
                </c:pt>
                <c:pt idx="343">
                  <c:v>8.2281251877584705</c:v>
                </c:pt>
                <c:pt idx="344">
                  <c:v>8.2383816654898396</c:v>
                </c:pt>
                <c:pt idx="345">
                  <c:v>8.2770845606585706</c:v>
                </c:pt>
                <c:pt idx="346">
                  <c:v>8.3012552972292095</c:v>
                </c:pt>
                <c:pt idx="347">
                  <c:v>8.32106941054451</c:v>
                </c:pt>
                <c:pt idx="348">
                  <c:v>8.32871062041181</c:v>
                </c:pt>
                <c:pt idx="349">
                  <c:v>8.3479450829731991</c:v>
                </c:pt>
                <c:pt idx="350">
                  <c:v>8.3749441110124305</c:v>
                </c:pt>
                <c:pt idx="351">
                  <c:v>8.4064501736111108</c:v>
                </c:pt>
                <c:pt idx="352">
                  <c:v>8.4317700837937295</c:v>
                </c:pt>
                <c:pt idx="353">
                  <c:v>8.4363929520201992</c:v>
                </c:pt>
                <c:pt idx="354">
                  <c:v>8.4519478562717705</c:v>
                </c:pt>
                <c:pt idx="355">
                  <c:v>8.4862692466487903</c:v>
                </c:pt>
                <c:pt idx="356">
                  <c:v>8.5168316689361703</c:v>
                </c:pt>
                <c:pt idx="357">
                  <c:v>8.5251680159574388</c:v>
                </c:pt>
                <c:pt idx="358">
                  <c:v>8.5389437768165983</c:v>
                </c:pt>
                <c:pt idx="359">
                  <c:v>8.5726112515894606</c:v>
                </c:pt>
                <c:pt idx="360">
                  <c:v>8.5949907972199515</c:v>
                </c:pt>
                <c:pt idx="361">
                  <c:v>8.5966864921874997</c:v>
                </c:pt>
                <c:pt idx="362">
                  <c:v>8.6358452951653906</c:v>
                </c:pt>
                <c:pt idx="363">
                  <c:v>8.6616946891651807</c:v>
                </c:pt>
                <c:pt idx="364">
                  <c:v>8.6588009860748407</c:v>
                </c:pt>
                <c:pt idx="365">
                  <c:v>8.6887564296807493</c:v>
                </c:pt>
                <c:pt idx="366">
                  <c:v>8.7246155175000002</c:v>
                </c:pt>
                <c:pt idx="367">
                  <c:v>8.7397252955122706</c:v>
                </c:pt>
                <c:pt idx="368">
                  <c:v>8.7800424519230713</c:v>
                </c:pt>
                <c:pt idx="369">
                  <c:v>8.7771784201754297</c:v>
                </c:pt>
                <c:pt idx="370">
                  <c:v>8.8073200180722786</c:v>
                </c:pt>
                <c:pt idx="371">
                  <c:v>8.7975817605512407</c:v>
                </c:pt>
                <c:pt idx="372">
                  <c:v>8.8391604057450586</c:v>
                </c:pt>
                <c:pt idx="373">
                  <c:v>8.8558281084337303</c:v>
                </c:pt>
                <c:pt idx="374">
                  <c:v>8.8820906705253702</c:v>
                </c:pt>
                <c:pt idx="375">
                  <c:v>8.8965207904191601</c:v>
                </c:pt>
                <c:pt idx="376">
                  <c:v>8.9245875192307604</c:v>
                </c:pt>
                <c:pt idx="377">
                  <c:v>8.9352194238754308</c:v>
                </c:pt>
                <c:pt idx="378">
                  <c:v>8.9737991232758585</c:v>
                </c:pt>
                <c:pt idx="379">
                  <c:v>8.9840738703862595</c:v>
                </c:pt>
                <c:pt idx="380">
                  <c:v>9.0164266427931903</c:v>
                </c:pt>
                <c:pt idx="381">
                  <c:v>9.0136655242214498</c:v>
                </c:pt>
                <c:pt idx="382">
                  <c:v>9.0346785161870393</c:v>
                </c:pt>
                <c:pt idx="383">
                  <c:v>9.0795719530434695</c:v>
                </c:pt>
                <c:pt idx="384">
                  <c:v>9.0793492980688395</c:v>
                </c:pt>
                <c:pt idx="385">
                  <c:v>9.1096585720375103</c:v>
                </c:pt>
                <c:pt idx="386">
                  <c:v>9.1304376816999095</c:v>
                </c:pt>
                <c:pt idx="387">
                  <c:v>9.1714939359861507</c:v>
                </c:pt>
                <c:pt idx="388">
                  <c:v>9.1654252329450898</c:v>
                </c:pt>
                <c:pt idx="389">
                  <c:v>9.1945592170352093</c:v>
                </c:pt>
                <c:pt idx="390">
                  <c:v>9.2195099658702997</c:v>
                </c:pt>
                <c:pt idx="391">
                  <c:v>9.231026607826081</c:v>
                </c:pt>
                <c:pt idx="392">
                  <c:v>9.2569262309734501</c:v>
                </c:pt>
                <c:pt idx="393">
                  <c:v>9.26388393679653</c:v>
                </c:pt>
                <c:pt idx="394">
                  <c:v>9.3040835600691398</c:v>
                </c:pt>
                <c:pt idx="395">
                  <c:v>9.3093367341659192</c:v>
                </c:pt>
                <c:pt idx="396">
                  <c:v>9.3618608687943201</c:v>
                </c:pt>
                <c:pt idx="397">
                  <c:v>9.3663473723958308</c:v>
                </c:pt>
                <c:pt idx="398">
                  <c:v>9.3917748422413698</c:v>
                </c:pt>
                <c:pt idx="399">
                  <c:v>9.4168326824561301</c:v>
                </c:pt>
                <c:pt idx="400">
                  <c:v>9.423885199004971</c:v>
                </c:pt>
                <c:pt idx="401">
                  <c:v>9.4535879228130302</c:v>
                </c:pt>
                <c:pt idx="402">
                  <c:v>9.4667284383202102</c:v>
                </c:pt>
                <c:pt idx="403">
                  <c:v>9.4922229179755604</c:v>
                </c:pt>
                <c:pt idx="404">
                  <c:v>9.5036378327526094</c:v>
                </c:pt>
                <c:pt idx="405">
                  <c:v>9.5355594761459308</c:v>
                </c:pt>
                <c:pt idx="406">
                  <c:v>9.5610325118043793</c:v>
                </c:pt>
                <c:pt idx="407">
                  <c:v>9.565428065674249</c:v>
                </c:pt>
                <c:pt idx="408">
                  <c:v>9.5778191749389698</c:v>
                </c:pt>
                <c:pt idx="409">
                  <c:v>9.6132610497777709</c:v>
                </c:pt>
                <c:pt idx="410">
                  <c:v>9.6171996613896198</c:v>
                </c:pt>
                <c:pt idx="411">
                  <c:v>9.6591318933566406</c:v>
                </c:pt>
                <c:pt idx="412">
                  <c:v>9.6688766403433402</c:v>
                </c:pt>
                <c:pt idx="413">
                  <c:v>9.6756990300250205</c:v>
                </c:pt>
                <c:pt idx="414">
                  <c:v>9.7132955182291596</c:v>
                </c:pt>
                <c:pt idx="415">
                  <c:v>9.7312298246073201</c:v>
                </c:pt>
                <c:pt idx="416">
                  <c:v>9.7798987310098209</c:v>
                </c:pt>
                <c:pt idx="417">
                  <c:v>9.7790898058169304</c:v>
                </c:pt>
                <c:pt idx="418">
                  <c:v>9.8154433868797284</c:v>
                </c:pt>
                <c:pt idx="419">
                  <c:v>9.8111196251046007</c:v>
                </c:pt>
                <c:pt idx="420">
                  <c:v>9.8471767086677318</c:v>
                </c:pt>
                <c:pt idx="421">
                  <c:v>9.8934821462522802</c:v>
                </c:pt>
                <c:pt idx="422">
                  <c:v>9.8725588149741803</c:v>
                </c:pt>
                <c:pt idx="423">
                  <c:v>9.8831705155979215</c:v>
                </c:pt>
                <c:pt idx="424">
                  <c:v>9.9163229697217599</c:v>
                </c:pt>
                <c:pt idx="425">
                  <c:v>9.9618296059113209</c:v>
                </c:pt>
                <c:pt idx="426">
                  <c:v>9.9739449836065504</c:v>
                </c:pt>
                <c:pt idx="427">
                  <c:v>9.9950029484535996</c:v>
                </c:pt>
                <c:pt idx="428">
                  <c:v>9.9922513720728503</c:v>
                </c:pt>
                <c:pt idx="429">
                  <c:v>10.018274062798001</c:v>
                </c:pt>
                <c:pt idx="430">
                  <c:v>10.053685721541099</c:v>
                </c:pt>
                <c:pt idx="431">
                  <c:v>10.066687263467999</c:v>
                </c:pt>
                <c:pt idx="432">
                  <c:v>10.079953892763701</c:v>
                </c:pt>
                <c:pt idx="433">
                  <c:v>10.120498504862901</c:v>
                </c:pt>
                <c:pt idx="434">
                  <c:v>10.1350851819819</c:v>
                </c:pt>
                <c:pt idx="435">
                  <c:v>10.181537683615799</c:v>
                </c:pt>
                <c:pt idx="436">
                  <c:v>10.176537974631701</c:v>
                </c:pt>
                <c:pt idx="437">
                  <c:v>10.174753916107301</c:v>
                </c:pt>
                <c:pt idx="438">
                  <c:v>10.218395013582301</c:v>
                </c:pt>
                <c:pt idx="439">
                  <c:v>10.2463684466268</c:v>
                </c:pt>
                <c:pt idx="440">
                  <c:v>10.2447770996705</c:v>
                </c:pt>
                <c:pt idx="441">
                  <c:v>10.259559756505501</c:v>
                </c:pt>
                <c:pt idx="442">
                  <c:v>10.287200323275801</c:v>
                </c:pt>
                <c:pt idx="443">
                  <c:v>10.3013647244635</c:v>
                </c:pt>
                <c:pt idx="444">
                  <c:v>10.3325620311688</c:v>
                </c:pt>
                <c:pt idx="445">
                  <c:v>10.337137443027201</c:v>
                </c:pt>
                <c:pt idx="446">
                  <c:v>10.3599792292387</c:v>
                </c:pt>
                <c:pt idx="447">
                  <c:v>10.3923919536713</c:v>
                </c:pt>
                <c:pt idx="448">
                  <c:v>10.396903871329799</c:v>
                </c:pt>
                <c:pt idx="449">
                  <c:v>10.4182650415606</c:v>
                </c:pt>
                <c:pt idx="450">
                  <c:v>10.4303914340753</c:v>
                </c:pt>
                <c:pt idx="451">
                  <c:v>10.4771447685106</c:v>
                </c:pt>
                <c:pt idx="452">
                  <c:v>10.4956292030848</c:v>
                </c:pt>
                <c:pt idx="453">
                  <c:v>10.515780270900299</c:v>
                </c:pt>
                <c:pt idx="454">
                  <c:v>10.551457053144301</c:v>
                </c:pt>
                <c:pt idx="455">
                  <c:v>10.553576708439801</c:v>
                </c:pt>
                <c:pt idx="456">
                  <c:v>10.567467795935599</c:v>
                </c:pt>
                <c:pt idx="457">
                  <c:v>10.592056152802801</c:v>
                </c:pt>
                <c:pt idx="458">
                  <c:v>10.628914264505099</c:v>
                </c:pt>
                <c:pt idx="459">
                  <c:v>10.634038608947801</c:v>
                </c:pt>
                <c:pt idx="460">
                  <c:v>10.6581622622527</c:v>
                </c:pt>
                <c:pt idx="461">
                  <c:v>10.678435398772999</c:v>
                </c:pt>
                <c:pt idx="462">
                  <c:v>10.694993891285499</c:v>
                </c:pt>
                <c:pt idx="463">
                  <c:v>10.6966524954051</c:v>
                </c:pt>
                <c:pt idx="464">
                  <c:v>10.7387274176013</c:v>
                </c:pt>
                <c:pt idx="465">
                  <c:v>10.776475471403799</c:v>
                </c:pt>
                <c:pt idx="466">
                  <c:v>10.768230442307601</c:v>
                </c:pt>
                <c:pt idx="467">
                  <c:v>10.772960011844299</c:v>
                </c:pt>
                <c:pt idx="468">
                  <c:v>10.7959431840888</c:v>
                </c:pt>
                <c:pt idx="469">
                  <c:v>10.8352236077396</c:v>
                </c:pt>
                <c:pt idx="470">
                  <c:v>10.8615408706896</c:v>
                </c:pt>
                <c:pt idx="471">
                  <c:v>10.851478269230698</c:v>
                </c:pt>
                <c:pt idx="472">
                  <c:v>10.8877538982898</c:v>
                </c:pt>
                <c:pt idx="473">
                  <c:v>10.904614244680799</c:v>
                </c:pt>
                <c:pt idx="474">
                  <c:v>10.9007433313659</c:v>
                </c:pt>
                <c:pt idx="475">
                  <c:v>10.9606931563573</c:v>
                </c:pt>
                <c:pt idx="476">
                  <c:v>10.969238919243899</c:v>
                </c:pt>
                <c:pt idx="477">
                  <c:v>10.991509408249101</c:v>
                </c:pt>
                <c:pt idx="478">
                  <c:v>10.9993938364888</c:v>
                </c:pt>
                <c:pt idx="479">
                  <c:v>11.0189238939014</c:v>
                </c:pt>
                <c:pt idx="480">
                  <c:v>11.0439516423043</c:v>
                </c:pt>
                <c:pt idx="481">
                  <c:v>11.054162418212401</c:v>
                </c:pt>
                <c:pt idx="482">
                  <c:v>11.0766790510752</c:v>
                </c:pt>
                <c:pt idx="483">
                  <c:v>11.0971660236156</c:v>
                </c:pt>
                <c:pt idx="484">
                  <c:v>11.101735622909599</c:v>
                </c:pt>
                <c:pt idx="485">
                  <c:v>11.1638966068085</c:v>
                </c:pt>
                <c:pt idx="486">
                  <c:v>11.1514426214592</c:v>
                </c:pt>
                <c:pt idx="487">
                  <c:v>11.171632015371401</c:v>
                </c:pt>
                <c:pt idx="488">
                  <c:v>11.187024986394499</c:v>
                </c:pt>
                <c:pt idx="489">
                  <c:v>11.242220519425601</c:v>
                </c:pt>
                <c:pt idx="490">
                  <c:v>11.250396719051801</c:v>
                </c:pt>
                <c:pt idx="491">
                  <c:v>11.278814456941999</c:v>
                </c:pt>
                <c:pt idx="492">
                  <c:v>11.277431854529601</c:v>
                </c:pt>
                <c:pt idx="493">
                  <c:v>11.3019794600725</c:v>
                </c:pt>
                <c:pt idx="494">
                  <c:v>11.308573792982399</c:v>
                </c:pt>
                <c:pt idx="495">
                  <c:v>11.345801276886</c:v>
                </c:pt>
                <c:pt idx="496">
                  <c:v>11.339666759927699</c:v>
                </c:pt>
                <c:pt idx="497">
                  <c:v>11.400332706493501</c:v>
                </c:pt>
                <c:pt idx="498">
                  <c:v>11.4061173898756</c:v>
                </c:pt>
                <c:pt idx="499">
                  <c:v>11.397713377911899</c:v>
                </c:pt>
                <c:pt idx="500">
                  <c:v>11.422700092709201</c:v>
                </c:pt>
                <c:pt idx="501">
                  <c:v>11.4612727596491</c:v>
                </c:pt>
                <c:pt idx="502">
                  <c:v>11.479427666104499</c:v>
                </c:pt>
                <c:pt idx="503">
                  <c:v>11.481719398619401</c:v>
                </c:pt>
                <c:pt idx="504">
                  <c:v>11.523477401157901</c:v>
                </c:pt>
                <c:pt idx="505">
                  <c:v>11.5146770619168</c:v>
                </c:pt>
                <c:pt idx="506">
                  <c:v>11.5434645798922</c:v>
                </c:pt>
                <c:pt idx="507">
                  <c:v>11.563307072836301</c:v>
                </c:pt>
                <c:pt idx="508">
                  <c:v>11.594272333907</c:v>
                </c:pt>
                <c:pt idx="509">
                  <c:v>11.658360447669299</c:v>
                </c:pt>
                <c:pt idx="510">
                  <c:v>11.613902124455999</c:v>
                </c:pt>
                <c:pt idx="511">
                  <c:v>11.641587346543</c:v>
                </c:pt>
                <c:pt idx="512">
                  <c:v>11.663725073791301</c:v>
                </c:pt>
                <c:pt idx="513">
                  <c:v>11.6893438931777</c:v>
                </c:pt>
                <c:pt idx="514">
                  <c:v>11.699734752706</c:v>
                </c:pt>
                <c:pt idx="515">
                  <c:v>11.709396402877601</c:v>
                </c:pt>
                <c:pt idx="516">
                  <c:v>11.753612739726</c:v>
                </c:pt>
                <c:pt idx="517">
                  <c:v>11.7680775818661</c:v>
                </c:pt>
                <c:pt idx="518">
                  <c:v>11.7879575911151</c:v>
                </c:pt>
                <c:pt idx="519">
                  <c:v>11.8310971567476</c:v>
                </c:pt>
                <c:pt idx="520">
                  <c:v>11.807193395189</c:v>
                </c:pt>
                <c:pt idx="521">
                  <c:v>11.8633167079337</c:v>
                </c:pt>
                <c:pt idx="522">
                  <c:v>11.858300365284899</c:v>
                </c:pt>
                <c:pt idx="523">
                  <c:v>11.858697244699599</c:v>
                </c:pt>
                <c:pt idx="524">
                  <c:v>11.8958195277296</c:v>
                </c:pt>
                <c:pt idx="525">
                  <c:v>11.904122257929799</c:v>
                </c:pt>
                <c:pt idx="526">
                  <c:v>11.931742251039001</c:v>
                </c:pt>
                <c:pt idx="527">
                  <c:v>11.9588056868356</c:v>
                </c:pt>
                <c:pt idx="528">
                  <c:v>11.9660846257777</c:v>
                </c:pt>
                <c:pt idx="529">
                  <c:v>11.9826436544991</c:v>
                </c:pt>
                <c:pt idx="530">
                  <c:v>11.9973254638554</c:v>
                </c:pt>
                <c:pt idx="531">
                  <c:v>12.008439413120501</c:v>
                </c:pt>
                <c:pt idx="532">
                  <c:v>12.0439013746835</c:v>
                </c:pt>
                <c:pt idx="533">
                  <c:v>12.067030638938</c:v>
                </c:pt>
                <c:pt idx="534">
                  <c:v>12.0895599087779</c:v>
                </c:pt>
                <c:pt idx="535">
                  <c:v>12.072848906801001</c:v>
                </c:pt>
                <c:pt idx="536">
                  <c:v>12.1268277753303</c:v>
                </c:pt>
                <c:pt idx="537">
                  <c:v>12.163546618293701</c:v>
                </c:pt>
                <c:pt idx="538">
                  <c:v>12.154282216624601</c:v>
                </c:pt>
                <c:pt idx="539">
                  <c:v>12.1824655639097</c:v>
                </c:pt>
                <c:pt idx="540">
                  <c:v>12.1856476865671</c:v>
                </c:pt>
                <c:pt idx="541">
                  <c:v>12.2309058156996</c:v>
                </c:pt>
                <c:pt idx="542">
                  <c:v>12.2506115829636</c:v>
                </c:pt>
                <c:pt idx="543">
                  <c:v>12.276901113162101</c:v>
                </c:pt>
                <c:pt idx="544">
                  <c:v>12.2631621037974</c:v>
                </c:pt>
                <c:pt idx="545">
                  <c:v>12.2927140364715</c:v>
                </c:pt>
                <c:pt idx="546">
                  <c:v>12.3044079052173</c:v>
                </c:pt>
                <c:pt idx="547">
                  <c:v>12.3373503948717</c:v>
                </c:pt>
                <c:pt idx="548">
                  <c:v>12.3485133463992</c:v>
                </c:pt>
                <c:pt idx="549">
                  <c:v>12.3636348760255</c:v>
                </c:pt>
                <c:pt idx="550">
                  <c:v>12.3696254271582</c:v>
                </c:pt>
                <c:pt idx="551">
                  <c:v>12.377021599329401</c:v>
                </c:pt>
                <c:pt idx="552">
                  <c:v>12.421980189165101</c:v>
                </c:pt>
                <c:pt idx="553">
                  <c:v>12.420845507172899</c:v>
                </c:pt>
                <c:pt idx="554">
                  <c:v>12.467545491859401</c:v>
                </c:pt>
                <c:pt idx="555">
                  <c:v>12.477927740835399</c:v>
                </c:pt>
                <c:pt idx="556">
                  <c:v>12.501608886643199</c:v>
                </c:pt>
                <c:pt idx="557">
                  <c:v>12.533164307692301</c:v>
                </c:pt>
                <c:pt idx="558">
                  <c:v>12.519152999999999</c:v>
                </c:pt>
                <c:pt idx="559">
                  <c:v>12.5574451482433</c:v>
                </c:pt>
                <c:pt idx="560">
                  <c:v>12.558979415529</c:v>
                </c:pt>
                <c:pt idx="561">
                  <c:v>12.6152160305676</c:v>
                </c:pt>
                <c:pt idx="562">
                  <c:v>12.603073335682801</c:v>
                </c:pt>
                <c:pt idx="563">
                  <c:v>12.631943831168801</c:v>
                </c:pt>
                <c:pt idx="564">
                  <c:v>12.660801518716498</c:v>
                </c:pt>
                <c:pt idx="565">
                  <c:v>12.668699948953901</c:v>
                </c:pt>
                <c:pt idx="566">
                  <c:v>12.6865131261101</c:v>
                </c:pt>
                <c:pt idx="567">
                  <c:v>12.712647615859</c:v>
                </c:pt>
                <c:pt idx="568">
                  <c:v>12.7878166646341</c:v>
                </c:pt>
                <c:pt idx="569">
                  <c:v>12.7391779442538</c:v>
                </c:pt>
                <c:pt idx="570">
                  <c:v>12.7606380269541</c:v>
                </c:pt>
                <c:pt idx="571">
                  <c:v>12.771673548680599</c:v>
                </c:pt>
                <c:pt idx="572">
                  <c:v>12.776708164912199</c:v>
                </c:pt>
                <c:pt idx="573">
                  <c:v>12.781420272802601</c:v>
                </c:pt>
                <c:pt idx="574">
                  <c:v>12.8395810454545</c:v>
                </c:pt>
                <c:pt idx="575">
                  <c:v>12.879408433126601</c:v>
                </c:pt>
                <c:pt idx="576">
                  <c:v>12.8575617965367</c:v>
                </c:pt>
                <c:pt idx="577">
                  <c:v>12.9140460033585</c:v>
                </c:pt>
                <c:pt idx="578">
                  <c:v>12.8983926337777</c:v>
                </c:pt>
                <c:pt idx="579">
                  <c:v>12.9827264618025</c:v>
                </c:pt>
                <c:pt idx="580">
                  <c:v>12.947873831889</c:v>
                </c:pt>
                <c:pt idx="581">
                  <c:v>12.944384740805599</c:v>
                </c:pt>
                <c:pt idx="582">
                  <c:v>12.9675500323774</c:v>
                </c:pt>
                <c:pt idx="583">
                  <c:v>12.9842599300937</c:v>
                </c:pt>
                <c:pt idx="584">
                  <c:v>13.0104442984206</c:v>
                </c:pt>
                <c:pt idx="585">
                  <c:v>13.0419946678832</c:v>
                </c:pt>
                <c:pt idx="586">
                  <c:v>13.048253620598501</c:v>
                </c:pt>
                <c:pt idx="587">
                  <c:v>13.067854678445199</c:v>
                </c:pt>
                <c:pt idx="588">
                  <c:v>13.1092451234347</c:v>
                </c:pt>
                <c:pt idx="589">
                  <c:v>13.107086572052401</c:v>
                </c:pt>
                <c:pt idx="590">
                  <c:v>13.137405973309601</c:v>
                </c:pt>
                <c:pt idx="591">
                  <c:v>13.170187625415201</c:v>
                </c:pt>
                <c:pt idx="592">
                  <c:v>13.188720969283201</c:v>
                </c:pt>
                <c:pt idx="593">
                  <c:v>13.1700979351701</c:v>
                </c:pt>
                <c:pt idx="594">
                  <c:v>13.1975249392123</c:v>
                </c:pt>
                <c:pt idx="595">
                  <c:v>13.205167977954101</c:v>
                </c:pt>
                <c:pt idx="596">
                  <c:v>13.2884353810391</c:v>
                </c:pt>
                <c:pt idx="597">
                  <c:v>13.263229663533799</c:v>
                </c:pt>
                <c:pt idx="598">
                  <c:v>13.2753139991416</c:v>
                </c:pt>
                <c:pt idx="599">
                  <c:v>13.358581978522301</c:v>
                </c:pt>
                <c:pt idx="600">
                  <c:v>13.3217476915807</c:v>
                </c:pt>
                <c:pt idx="601">
                  <c:v>13.333464883799801</c:v>
                </c:pt>
                <c:pt idx="602">
                  <c:v>13.3482461579892</c:v>
                </c:pt>
                <c:pt idx="603">
                  <c:v>13.343528731464701</c:v>
                </c:pt>
                <c:pt idx="604">
                  <c:v>13.358741779362399</c:v>
                </c:pt>
                <c:pt idx="605">
                  <c:v>13.407402840321099</c:v>
                </c:pt>
                <c:pt idx="606">
                  <c:v>13.442457576459599</c:v>
                </c:pt>
                <c:pt idx="607">
                  <c:v>13.407581640528601</c:v>
                </c:pt>
                <c:pt idx="608">
                  <c:v>13.4778193492201</c:v>
                </c:pt>
                <c:pt idx="609">
                  <c:v>13.4834069364111</c:v>
                </c:pt>
                <c:pt idx="610">
                  <c:v>13.4864691648626</c:v>
                </c:pt>
                <c:pt idx="611">
                  <c:v>13.488635780487799</c:v>
                </c:pt>
                <c:pt idx="612">
                  <c:v>13.516059568296701</c:v>
                </c:pt>
                <c:pt idx="613">
                  <c:v>13.5296135498676</c:v>
                </c:pt>
                <c:pt idx="614">
                  <c:v>13.577986700086401</c:v>
                </c:pt>
                <c:pt idx="615">
                  <c:v>13.555051583333301</c:v>
                </c:pt>
                <c:pt idx="616">
                  <c:v>13.595302633276699</c:v>
                </c:pt>
                <c:pt idx="617">
                  <c:v>13.6035504104095</c:v>
                </c:pt>
                <c:pt idx="618">
                  <c:v>13.657987481576599</c:v>
                </c:pt>
                <c:pt idx="619">
                  <c:v>13.637093187050299</c:v>
                </c:pt>
                <c:pt idx="620">
                  <c:v>13.6493558410652</c:v>
                </c:pt>
                <c:pt idx="621">
                  <c:v>13.679006231729002</c:v>
                </c:pt>
                <c:pt idx="622">
                  <c:v>13.686271585429299</c:v>
                </c:pt>
                <c:pt idx="623">
                  <c:v>13.733747166807699</c:v>
                </c:pt>
                <c:pt idx="624">
                  <c:v>13.729333122270699</c:v>
                </c:pt>
                <c:pt idx="625">
                  <c:v>13.755927575107201</c:v>
                </c:pt>
                <c:pt idx="626">
                  <c:v>13.771234627829001</c:v>
                </c:pt>
                <c:pt idx="627">
                  <c:v>13.782873997354399</c:v>
                </c:pt>
                <c:pt idx="628">
                  <c:v>13.799761336546799</c:v>
                </c:pt>
                <c:pt idx="629">
                  <c:v>13.827964597304101</c:v>
                </c:pt>
                <c:pt idx="630">
                  <c:v>13.8401525445378</c:v>
                </c:pt>
                <c:pt idx="631">
                  <c:v>13.8913473781882</c:v>
                </c:pt>
                <c:pt idx="632">
                  <c:v>13.917490567543801</c:v>
                </c:pt>
                <c:pt idx="633">
                  <c:v>13.8956340990825</c:v>
                </c:pt>
                <c:pt idx="634">
                  <c:v>13.905164539393899</c:v>
                </c:pt>
                <c:pt idx="635">
                  <c:v>13.916361546320301</c:v>
                </c:pt>
                <c:pt idx="636">
                  <c:v>13.9576811701388</c:v>
                </c:pt>
                <c:pt idx="637">
                  <c:v>13.9685719675723</c:v>
                </c:pt>
                <c:pt idx="638">
                  <c:v>13.9795712095158</c:v>
                </c:pt>
                <c:pt idx="639">
                  <c:v>13.999164219141301</c:v>
                </c:pt>
                <c:pt idx="640">
                  <c:v>14.028230360173101</c:v>
                </c:pt>
                <c:pt idx="641">
                  <c:v>14.0715696849542</c:v>
                </c:pt>
                <c:pt idx="642">
                  <c:v>14.0655759696969</c:v>
                </c:pt>
                <c:pt idx="643">
                  <c:v>14.0437270161153</c:v>
                </c:pt>
                <c:pt idx="644">
                  <c:v>14.073026169779201</c:v>
                </c:pt>
                <c:pt idx="645">
                  <c:v>14.1144212483443</c:v>
                </c:pt>
                <c:pt idx="646">
                  <c:v>14.1408403648648</c:v>
                </c:pt>
                <c:pt idx="647">
                  <c:v>14.2055060727902</c:v>
                </c:pt>
                <c:pt idx="648">
                  <c:v>14.176895415437899</c:v>
                </c:pt>
                <c:pt idx="649">
                  <c:v>14.212499582585201</c:v>
                </c:pt>
                <c:pt idx="650">
                  <c:v>14.2007722242617</c:v>
                </c:pt>
                <c:pt idx="651">
                  <c:v>14.2093104677284</c:v>
                </c:pt>
                <c:pt idx="652">
                  <c:v>14.235339147111899</c:v>
                </c:pt>
                <c:pt idx="653">
                  <c:v>14.296084176126801</c:v>
                </c:pt>
                <c:pt idx="654">
                  <c:v>14.271427608843499</c:v>
                </c:pt>
                <c:pt idx="655">
                  <c:v>14.301564928994001</c:v>
                </c:pt>
                <c:pt idx="656">
                  <c:v>14.327376739823</c:v>
                </c:pt>
                <c:pt idx="657">
                  <c:v>14.3443381401952</c:v>
                </c:pt>
                <c:pt idx="658">
                  <c:v>14.311515002840901</c:v>
                </c:pt>
                <c:pt idx="659">
                  <c:v>14.374019511168299</c:v>
                </c:pt>
                <c:pt idx="660">
                  <c:v>14.391792715604</c:v>
                </c:pt>
                <c:pt idx="661">
                  <c:v>14.404169716317899</c:v>
                </c:pt>
                <c:pt idx="662">
                  <c:v>14.4641439486963</c:v>
                </c:pt>
                <c:pt idx="663">
                  <c:v>14.461244151006701</c:v>
                </c:pt>
                <c:pt idx="664">
                  <c:v>14.475049863676301</c:v>
                </c:pt>
                <c:pt idx="665">
                  <c:v>14.4735535861471</c:v>
                </c:pt>
                <c:pt idx="666">
                  <c:v>14.500072938314499</c:v>
                </c:pt>
                <c:pt idx="667">
                  <c:v>14.514938616766401</c:v>
                </c:pt>
                <c:pt idx="668">
                  <c:v>14.5366161770134</c:v>
                </c:pt>
                <c:pt idx="669">
                  <c:v>14.5724357391681</c:v>
                </c:pt>
                <c:pt idx="670">
                  <c:v>14.5584449094017</c:v>
                </c:pt>
                <c:pt idx="671">
                  <c:v>14.552346595798301</c:v>
                </c:pt>
                <c:pt idx="672">
                  <c:v>14.5794913528888</c:v>
                </c:pt>
                <c:pt idx="673">
                  <c:v>14.6131107343205</c:v>
                </c:pt>
                <c:pt idx="674">
                  <c:v>14.632250818803399</c:v>
                </c:pt>
                <c:pt idx="675">
                  <c:v>14.6404637360496</c:v>
                </c:pt>
                <c:pt idx="676">
                  <c:v>14.6323086772805</c:v>
                </c:pt>
                <c:pt idx="677">
                  <c:v>14.7024625563139</c:v>
                </c:pt>
                <c:pt idx="678">
                  <c:v>14.674221889295501</c:v>
                </c:pt>
                <c:pt idx="679">
                  <c:v>14.7247599294019</c:v>
                </c:pt>
                <c:pt idx="680">
                  <c:v>14.754053350813701</c:v>
                </c:pt>
                <c:pt idx="681">
                  <c:v>14.7499846222403</c:v>
                </c:pt>
                <c:pt idx="682">
                  <c:v>14.751442879383999</c:v>
                </c:pt>
                <c:pt idx="683">
                  <c:v>14.764900070175401</c:v>
                </c:pt>
                <c:pt idx="684">
                  <c:v>14.7884566270598</c:v>
                </c:pt>
                <c:pt idx="685">
                  <c:v>14.844885455365102</c:v>
                </c:pt>
                <c:pt idx="686">
                  <c:v>14.8497438224852</c:v>
                </c:pt>
                <c:pt idx="687">
                  <c:v>14.825875721676999</c:v>
                </c:pt>
                <c:pt idx="688">
                  <c:v>14.897257595780498</c:v>
                </c:pt>
                <c:pt idx="689">
                  <c:v>14.869261881050001</c:v>
                </c:pt>
                <c:pt idx="690">
                  <c:v>14.8750495815602</c:v>
                </c:pt>
                <c:pt idx="691">
                  <c:v>14.926575151541</c:v>
                </c:pt>
                <c:pt idx="692">
                  <c:v>14.9061129101694</c:v>
                </c:pt>
                <c:pt idx="693">
                  <c:v>14.954276370711201</c:v>
                </c:pt>
                <c:pt idx="694">
                  <c:v>14.9705949095354</c:v>
                </c:pt>
                <c:pt idx="695">
                  <c:v>14.977318915735099</c:v>
                </c:pt>
                <c:pt idx="696">
                  <c:v>14.9975927016949</c:v>
                </c:pt>
                <c:pt idx="697">
                  <c:v>15.0267684607843</c:v>
                </c:pt>
                <c:pt idx="698">
                  <c:v>15.041245137931</c:v>
                </c:pt>
                <c:pt idx="699">
                  <c:v>15.042467054191301</c:v>
                </c:pt>
                <c:pt idx="700">
                  <c:v>15.0504162268226</c:v>
                </c:pt>
                <c:pt idx="701">
                  <c:v>15.065546840890299</c:v>
                </c:pt>
                <c:pt idx="702">
                  <c:v>15.0919327894288</c:v>
                </c:pt>
                <c:pt idx="703">
                  <c:v>15.118475416309002</c:v>
                </c:pt>
                <c:pt idx="704">
                  <c:v>15.110132570943</c:v>
                </c:pt>
                <c:pt idx="705">
                  <c:v>15.116926090909001</c:v>
                </c:pt>
                <c:pt idx="706">
                  <c:v>15.180859216126301</c:v>
                </c:pt>
                <c:pt idx="707">
                  <c:v>15.2255867455012</c:v>
                </c:pt>
                <c:pt idx="708">
                  <c:v>15.183574061007899</c:v>
                </c:pt>
                <c:pt idx="709">
                  <c:v>15.180487732690601</c:v>
                </c:pt>
                <c:pt idx="710">
                  <c:v>15.2013271582549</c:v>
                </c:pt>
                <c:pt idx="711">
                  <c:v>15.246497183566401</c:v>
                </c:pt>
                <c:pt idx="712">
                  <c:v>15.2431997868576</c:v>
                </c:pt>
                <c:pt idx="713">
                  <c:v>15.290722858585799</c:v>
                </c:pt>
                <c:pt idx="714">
                  <c:v>15.317455025704799</c:v>
                </c:pt>
                <c:pt idx="715">
                  <c:v>15.334018169136799</c:v>
                </c:pt>
                <c:pt idx="716">
                  <c:v>15.3059324428179</c:v>
                </c:pt>
                <c:pt idx="717">
                  <c:v>15.347182951694901</c:v>
                </c:pt>
                <c:pt idx="718">
                  <c:v>15.3548319210069</c:v>
                </c:pt>
                <c:pt idx="719">
                  <c:v>15.4133816509433</c:v>
                </c:pt>
                <c:pt idx="720">
                  <c:v>15.406280093321099</c:v>
                </c:pt>
                <c:pt idx="721">
                  <c:v>15.4165448278026</c:v>
                </c:pt>
                <c:pt idx="722">
                  <c:v>15.4508174494863</c:v>
                </c:pt>
                <c:pt idx="723">
                  <c:v>15.444475517810499</c:v>
                </c:pt>
                <c:pt idx="724">
                  <c:v>15.4646229832155</c:v>
                </c:pt>
                <c:pt idx="725">
                  <c:v>15.467720368098101</c:v>
                </c:pt>
                <c:pt idx="726">
                  <c:v>15.558072388020801</c:v>
                </c:pt>
                <c:pt idx="727">
                  <c:v>15.529211691637601</c:v>
                </c:pt>
                <c:pt idx="728">
                  <c:v>15.5190678074588</c:v>
                </c:pt>
                <c:pt idx="729">
                  <c:v>15.5882949747048</c:v>
                </c:pt>
                <c:pt idx="730">
                  <c:v>15.575758459847801</c:v>
                </c:pt>
                <c:pt idx="731">
                  <c:v>15.6084639547511</c:v>
                </c:pt>
                <c:pt idx="732">
                  <c:v>15.598625282203299</c:v>
                </c:pt>
                <c:pt idx="733">
                  <c:v>15.5871476005338</c:v>
                </c:pt>
                <c:pt idx="734">
                  <c:v>15.6290700626086</c:v>
                </c:pt>
                <c:pt idx="735">
                  <c:v>15.6362310707818</c:v>
                </c:pt>
                <c:pt idx="736">
                  <c:v>15.651196452749099</c:v>
                </c:pt>
                <c:pt idx="737">
                  <c:v>15.6678663158362</c:v>
                </c:pt>
                <c:pt idx="738">
                  <c:v>15.686098056924301</c:v>
                </c:pt>
                <c:pt idx="739">
                  <c:v>15.7231470952804</c:v>
                </c:pt>
                <c:pt idx="740">
                  <c:v>15.7233875714285</c:v>
                </c:pt>
                <c:pt idx="741">
                  <c:v>15.731257625</c:v>
                </c:pt>
                <c:pt idx="742">
                  <c:v>15.7526434178082</c:v>
                </c:pt>
                <c:pt idx="743">
                  <c:v>15.788945996444401</c:v>
                </c:pt>
                <c:pt idx="744">
                  <c:v>15.777303618644</c:v>
                </c:pt>
                <c:pt idx="745">
                  <c:v>15.812366883093501</c:v>
                </c:pt>
                <c:pt idx="746">
                  <c:v>15.8284899543889</c:v>
                </c:pt>
                <c:pt idx="747">
                  <c:v>15.8361522517793</c:v>
                </c:pt>
                <c:pt idx="748">
                  <c:v>15.853726778337499</c:v>
                </c:pt>
                <c:pt idx="749">
                  <c:v>15.887334074912799</c:v>
                </c:pt>
                <c:pt idx="750">
                  <c:v>15.9048514848484</c:v>
                </c:pt>
                <c:pt idx="751">
                  <c:v>15.9005757202737</c:v>
                </c:pt>
                <c:pt idx="752">
                  <c:v>15.956770259291201</c:v>
                </c:pt>
                <c:pt idx="753">
                  <c:v>15.961348594664299</c:v>
                </c:pt>
                <c:pt idx="754">
                  <c:v>15.959115838650801</c:v>
                </c:pt>
                <c:pt idx="755">
                  <c:v>15.983603986425299</c:v>
                </c:pt>
                <c:pt idx="756">
                  <c:v>15.9828653624272</c:v>
                </c:pt>
                <c:pt idx="757">
                  <c:v>16.0011243110735</c:v>
                </c:pt>
                <c:pt idx="758">
                  <c:v>16.034765287243502</c:v>
                </c:pt>
                <c:pt idx="759">
                  <c:v>16.0497058663194</c:v>
                </c:pt>
                <c:pt idx="760">
                  <c:v>16.077933603161298</c:v>
                </c:pt>
                <c:pt idx="761">
                  <c:v>16.053860916666601</c:v>
                </c:pt>
                <c:pt idx="762">
                  <c:v>16.1129837171985</c:v>
                </c:pt>
                <c:pt idx="763">
                  <c:v>16.114131460595399</c:v>
                </c:pt>
                <c:pt idx="764">
                  <c:v>16.100184030195301</c:v>
                </c:pt>
                <c:pt idx="765">
                  <c:v>16.102724275449102</c:v>
                </c:pt>
                <c:pt idx="766">
                  <c:v>16.149865348174501</c:v>
                </c:pt>
                <c:pt idx="767">
                  <c:v>16.181577400813001</c:v>
                </c:pt>
                <c:pt idx="768">
                  <c:v>16.181869585427101</c:v>
                </c:pt>
                <c:pt idx="769">
                  <c:v>16.238550699914001</c:v>
                </c:pt>
                <c:pt idx="770">
                  <c:v>16.2371426800714</c:v>
                </c:pt>
                <c:pt idx="771">
                  <c:v>16.254937986336401</c:v>
                </c:pt>
                <c:pt idx="772">
                  <c:v>16.228495548641501</c:v>
                </c:pt>
                <c:pt idx="773">
                  <c:v>16.2627147684859</c:v>
                </c:pt>
                <c:pt idx="774">
                  <c:v>16.297468474855702</c:v>
                </c:pt>
                <c:pt idx="775">
                  <c:v>16.3081868314509</c:v>
                </c:pt>
                <c:pt idx="776">
                  <c:v>16.327359861802499</c:v>
                </c:pt>
                <c:pt idx="777">
                  <c:v>16.3039979702537</c:v>
                </c:pt>
                <c:pt idx="778">
                  <c:v>16.3193321647577</c:v>
                </c:pt>
                <c:pt idx="779">
                  <c:v>16.3308967160173</c:v>
                </c:pt>
                <c:pt idx="780">
                  <c:v>16.388065875838901</c:v>
                </c:pt>
                <c:pt idx="781">
                  <c:v>16.391516319859399</c:v>
                </c:pt>
                <c:pt idx="782">
                  <c:v>16.408991907485198</c:v>
                </c:pt>
                <c:pt idx="783">
                  <c:v>16.436869540250399</c:v>
                </c:pt>
                <c:pt idx="784">
                  <c:v>16.393753854419401</c:v>
                </c:pt>
                <c:pt idx="785">
                  <c:v>16.4493663786666</c:v>
                </c:pt>
                <c:pt idx="786">
                  <c:v>16.4636722985611</c:v>
                </c:pt>
                <c:pt idx="787">
                  <c:v>16.469815291311701</c:v>
                </c:pt>
                <c:pt idx="788">
                  <c:v>16.478543828473402</c:v>
                </c:pt>
                <c:pt idx="789">
                  <c:v>16.4863212340234</c:v>
                </c:pt>
                <c:pt idx="790">
                  <c:v>16.512312706710802</c:v>
                </c:pt>
                <c:pt idx="791">
                  <c:v>16.525444104680801</c:v>
                </c:pt>
                <c:pt idx="792">
                  <c:v>16.554825252352401</c:v>
                </c:pt>
                <c:pt idx="793">
                  <c:v>16.563406538011598</c:v>
                </c:pt>
                <c:pt idx="794">
                  <c:v>16.579875981196501</c:v>
                </c:pt>
                <c:pt idx="795">
                  <c:v>16.595450104720999</c:v>
                </c:pt>
                <c:pt idx="796">
                  <c:v>16.644441606034398</c:v>
                </c:pt>
                <c:pt idx="797">
                  <c:v>16.618563731028601</c:v>
                </c:pt>
                <c:pt idx="798">
                  <c:v>16.663258703799599</c:v>
                </c:pt>
                <c:pt idx="799">
                  <c:v>16.669109100358401</c:v>
                </c:pt>
                <c:pt idx="800">
                  <c:v>16.7044403939929</c:v>
                </c:pt>
                <c:pt idx="801">
                  <c:v>16.691122170376698</c:v>
                </c:pt>
                <c:pt idx="802">
                  <c:v>16.718536393485898</c:v>
                </c:pt>
                <c:pt idx="803">
                  <c:v>16.710807976131598</c:v>
                </c:pt>
                <c:pt idx="804">
                  <c:v>16.737552130762701</c:v>
                </c:pt>
                <c:pt idx="805">
                  <c:v>16.7387109836909</c:v>
                </c:pt>
                <c:pt idx="806">
                  <c:v>16.757516798801298</c:v>
                </c:pt>
                <c:pt idx="807">
                  <c:v>16.7702841675485</c:v>
                </c:pt>
                <c:pt idx="808">
                  <c:v>16.819991135021002</c:v>
                </c:pt>
                <c:pt idx="809">
                  <c:v>16.841567732081902</c:v>
                </c:pt>
                <c:pt idx="810">
                  <c:v>16.8316667395029</c:v>
                </c:pt>
                <c:pt idx="811">
                  <c:v>16.840605135253</c:v>
                </c:pt>
                <c:pt idx="812">
                  <c:v>16.857495591836699</c:v>
                </c:pt>
                <c:pt idx="813">
                  <c:v>16.914882603901599</c:v>
                </c:pt>
                <c:pt idx="814">
                  <c:v>16.911140626537698</c:v>
                </c:pt>
                <c:pt idx="815">
                  <c:v>16.919012080069603</c:v>
                </c:pt>
                <c:pt idx="816">
                  <c:v>16.894347401069499</c:v>
                </c:pt>
                <c:pt idx="817">
                  <c:v>17.007842663673401</c:v>
                </c:pt>
                <c:pt idx="818">
                  <c:v>16.976240143598602</c:v>
                </c:pt>
                <c:pt idx="819">
                  <c:v>16.986379850427301</c:v>
                </c:pt>
                <c:pt idx="820">
                  <c:v>16.976678621962101</c:v>
                </c:pt>
                <c:pt idx="821">
                  <c:v>16.9929809432684</c:v>
                </c:pt>
                <c:pt idx="822">
                  <c:v>16.997543411175901</c:v>
                </c:pt>
                <c:pt idx="823">
                  <c:v>17.038025482969399</c:v>
                </c:pt>
                <c:pt idx="824">
                  <c:v>17.0611093603524</c:v>
                </c:pt>
                <c:pt idx="825">
                  <c:v>17.0813743584905</c:v>
                </c:pt>
                <c:pt idx="826">
                  <c:v>17.084531101933202</c:v>
                </c:pt>
                <c:pt idx="827">
                  <c:v>17.0742082419642</c:v>
                </c:pt>
                <c:pt idx="828">
                  <c:v>17.0816192960413</c:v>
                </c:pt>
                <c:pt idx="829">
                  <c:v>17.127990225983499</c:v>
                </c:pt>
                <c:pt idx="830">
                  <c:v>17.106678142482501</c:v>
                </c:pt>
                <c:pt idx="831">
                  <c:v>17.155458380443701</c:v>
                </c:pt>
                <c:pt idx="832">
                  <c:v>17.1765720971866</c:v>
                </c:pt>
                <c:pt idx="833">
                  <c:v>17.215435203463201</c:v>
                </c:pt>
                <c:pt idx="834">
                  <c:v>17.1928574353146</c:v>
                </c:pt>
                <c:pt idx="835">
                  <c:v>17.225391672489</c:v>
                </c:pt>
                <c:pt idx="836">
                  <c:v>17.218377085995002</c:v>
                </c:pt>
                <c:pt idx="837">
                  <c:v>17.2105155366894</c:v>
                </c:pt>
                <c:pt idx="838">
                  <c:v>17.269452834681001</c:v>
                </c:pt>
                <c:pt idx="839">
                  <c:v>17.274482554861699</c:v>
                </c:pt>
                <c:pt idx="840">
                  <c:v>17.268210446398601</c:v>
                </c:pt>
                <c:pt idx="841">
                  <c:v>17.278433948028603</c:v>
                </c:pt>
                <c:pt idx="842">
                  <c:v>17.2816426624149</c:v>
                </c:pt>
                <c:pt idx="843">
                  <c:v>17.355832442439798</c:v>
                </c:pt>
                <c:pt idx="844">
                  <c:v>17.3304169561018</c:v>
                </c:pt>
                <c:pt idx="845">
                  <c:v>17.387090644197901</c:v>
                </c:pt>
                <c:pt idx="846">
                  <c:v>17.382331659538</c:v>
                </c:pt>
                <c:pt idx="847">
                  <c:v>17.390283484333001</c:v>
                </c:pt>
                <c:pt idx="848">
                  <c:v>17.405702436051499</c:v>
                </c:pt>
                <c:pt idx="849">
                  <c:v>17.404197786332102</c:v>
                </c:pt>
                <c:pt idx="850">
                  <c:v>17.409335684117099</c:v>
                </c:pt>
                <c:pt idx="851">
                  <c:v>17.4432547579672</c:v>
                </c:pt>
                <c:pt idx="852">
                  <c:v>17.461292465221302</c:v>
                </c:pt>
                <c:pt idx="853">
                  <c:v>17.456023834285698</c:v>
                </c:pt>
                <c:pt idx="854">
                  <c:v>17.482892440831002</c:v>
                </c:pt>
                <c:pt idx="855">
                  <c:v>17.493321423487501</c:v>
                </c:pt>
                <c:pt idx="856">
                  <c:v>17.4945654783347</c:v>
                </c:pt>
                <c:pt idx="857">
                  <c:v>17.5366064513826</c:v>
                </c:pt>
                <c:pt idx="858">
                  <c:v>17.549142973867497</c:v>
                </c:pt>
                <c:pt idx="859">
                  <c:v>17.580301902145901</c:v>
                </c:pt>
                <c:pt idx="860">
                  <c:v>17.610415952338901</c:v>
                </c:pt>
                <c:pt idx="861">
                  <c:v>17.625864615584401</c:v>
                </c:pt>
                <c:pt idx="862">
                  <c:v>17.614982778378302</c:v>
                </c:pt>
                <c:pt idx="863">
                  <c:v>17.578904119108799</c:v>
                </c:pt>
                <c:pt idx="864">
                  <c:v>17.619645243781001</c:v>
                </c:pt>
                <c:pt idx="865">
                  <c:v>17.688635258605398</c:v>
                </c:pt>
                <c:pt idx="866">
                  <c:v>17.671686235547799</c:v>
                </c:pt>
                <c:pt idx="867">
                  <c:v>17.698021235243701</c:v>
                </c:pt>
                <c:pt idx="868">
                  <c:v>17.703099258943698</c:v>
                </c:pt>
                <c:pt idx="869">
                  <c:v>17.718047733220001</c:v>
                </c:pt>
                <c:pt idx="870">
                  <c:v>17.713045512797002</c:v>
                </c:pt>
                <c:pt idx="871">
                  <c:v>17.710592559966198</c:v>
                </c:pt>
                <c:pt idx="872">
                  <c:v>17.752566660392102</c:v>
                </c:pt>
                <c:pt idx="873">
                  <c:v>17.787541695689601</c:v>
                </c:pt>
                <c:pt idx="874">
                  <c:v>17.789683031516102</c:v>
                </c:pt>
                <c:pt idx="875">
                  <c:v>17.786419624369699</c:v>
                </c:pt>
                <c:pt idx="876">
                  <c:v>17.805566645833299</c:v>
                </c:pt>
                <c:pt idx="877">
                  <c:v>17.8446342307025</c:v>
                </c:pt>
                <c:pt idx="878">
                  <c:v>17.817096753401302</c:v>
                </c:pt>
                <c:pt idx="879">
                  <c:v>17.836924760107799</c:v>
                </c:pt>
                <c:pt idx="880">
                  <c:v>17.864791528967203</c:v>
                </c:pt>
                <c:pt idx="881">
                  <c:v>17.893120886185898</c:v>
                </c:pt>
                <c:pt idx="882">
                  <c:v>17.891405705281002</c:v>
                </c:pt>
                <c:pt idx="883">
                  <c:v>17.930329826163199</c:v>
                </c:pt>
                <c:pt idx="884">
                  <c:v>17.910977459893001</c:v>
                </c:pt>
                <c:pt idx="885">
                  <c:v>17.963139000865798</c:v>
                </c:pt>
                <c:pt idx="886">
                  <c:v>17.927111901769898</c:v>
                </c:pt>
                <c:pt idx="887">
                  <c:v>18.017291549999999</c:v>
                </c:pt>
                <c:pt idx="888">
                  <c:v>17.9835198554964</c:v>
                </c:pt>
                <c:pt idx="889">
                  <c:v>18.021495094424399</c:v>
                </c:pt>
                <c:pt idx="890">
                  <c:v>18.034239776145203</c:v>
                </c:pt>
                <c:pt idx="891">
                  <c:v>18.0249405438914</c:v>
                </c:pt>
                <c:pt idx="892">
                  <c:v>18.042960547781501</c:v>
                </c:pt>
                <c:pt idx="893">
                  <c:v>18.0379588295358</c:v>
                </c:pt>
                <c:pt idx="894">
                  <c:v>18.124466870075402</c:v>
                </c:pt>
                <c:pt idx="895">
                  <c:v>18.052603049339201</c:v>
                </c:pt>
                <c:pt idx="896">
                  <c:v>18.073042558362303</c:v>
                </c:pt>
                <c:pt idx="897">
                  <c:v>18.139173642069501</c:v>
                </c:pt>
                <c:pt idx="898">
                  <c:v>18.138710970430097</c:v>
                </c:pt>
                <c:pt idx="899">
                  <c:v>18.132187571678301</c:v>
                </c:pt>
                <c:pt idx="900">
                  <c:v>18.115228096745799</c:v>
                </c:pt>
                <c:pt idx="901">
                  <c:v>18.1830063208041</c:v>
                </c:pt>
                <c:pt idx="902">
                  <c:v>18.156169871489301</c:v>
                </c:pt>
                <c:pt idx="903">
                  <c:v>18.2191027512647</c:v>
                </c:pt>
                <c:pt idx="904">
                  <c:v>18.198760923397103</c:v>
                </c:pt>
                <c:pt idx="905">
                  <c:v>18.2004246652684</c:v>
                </c:pt>
                <c:pt idx="906">
                  <c:v>18.2585631177007</c:v>
                </c:pt>
                <c:pt idx="907">
                  <c:v>18.2494381770925</c:v>
                </c:pt>
                <c:pt idx="908">
                  <c:v>18.260508039076299</c:v>
                </c:pt>
                <c:pt idx="909">
                  <c:v>18.299837012567302</c:v>
                </c:pt>
                <c:pt idx="910">
                  <c:v>18.296563238523799</c:v>
                </c:pt>
                <c:pt idx="911">
                  <c:v>18.277226736356003</c:v>
                </c:pt>
                <c:pt idx="912">
                  <c:v>18.384288732765903</c:v>
                </c:pt>
                <c:pt idx="913">
                  <c:v>18.375041609715201</c:v>
                </c:pt>
                <c:pt idx="914">
                  <c:v>18.352024071428499</c:v>
                </c:pt>
                <c:pt idx="915">
                  <c:v>18.338850186283498</c:v>
                </c:pt>
                <c:pt idx="916">
                  <c:v>18.369380789565202</c:v>
                </c:pt>
                <c:pt idx="917">
                  <c:v>18.418675682432397</c:v>
                </c:pt>
                <c:pt idx="918">
                  <c:v>18.3707612796833</c:v>
                </c:pt>
                <c:pt idx="919">
                  <c:v>18.4019033189726</c:v>
                </c:pt>
                <c:pt idx="920">
                  <c:v>18.454070744942801</c:v>
                </c:pt>
                <c:pt idx="921">
                  <c:v>18.4477991236603</c:v>
                </c:pt>
                <c:pt idx="922">
                  <c:v>18.438433954900201</c:v>
                </c:pt>
                <c:pt idx="923">
                  <c:v>18.4691938620401</c:v>
                </c:pt>
                <c:pt idx="924">
                  <c:v>18.474843523178802</c:v>
                </c:pt>
                <c:pt idx="925">
                  <c:v>18.539482099647202</c:v>
                </c:pt>
                <c:pt idx="926">
                  <c:v>18.516621352053601</c:v>
                </c:pt>
                <c:pt idx="927">
                  <c:v>18.4951501291448</c:v>
                </c:pt>
                <c:pt idx="928">
                  <c:v>18.548601208781299</c:v>
                </c:pt>
                <c:pt idx="929">
                  <c:v>18.516500183378398</c:v>
                </c:pt>
                <c:pt idx="930">
                  <c:v>18.601712105123603</c:v>
                </c:pt>
                <c:pt idx="931">
                  <c:v>18.553615675744602</c:v>
                </c:pt>
                <c:pt idx="932">
                  <c:v>18.594883895348797</c:v>
                </c:pt>
                <c:pt idx="933">
                  <c:v>18.625791162891897</c:v>
                </c:pt>
                <c:pt idx="934">
                  <c:v>18.621603937609798</c:v>
                </c:pt>
                <c:pt idx="935">
                  <c:v>18.6910504619932</c:v>
                </c:pt>
                <c:pt idx="936">
                  <c:v>18.669087204225303</c:v>
                </c:pt>
                <c:pt idx="937">
                  <c:v>18.663185438232599</c:v>
                </c:pt>
                <c:pt idx="938">
                  <c:v>18.6498141570512</c:v>
                </c:pt>
                <c:pt idx="939">
                  <c:v>18.715278095950701</c:v>
                </c:pt>
                <c:pt idx="940">
                  <c:v>18.686336564798502</c:v>
                </c:pt>
                <c:pt idx="941">
                  <c:v>18.733850650793602</c:v>
                </c:pt>
                <c:pt idx="942">
                  <c:v>18.7347291288566</c:v>
                </c:pt>
                <c:pt idx="943">
                  <c:v>18.719898171559599</c:v>
                </c:pt>
                <c:pt idx="944">
                  <c:v>18.721447685618699</c:v>
                </c:pt>
                <c:pt idx="945">
                  <c:v>18.741155167680201</c:v>
                </c:pt>
                <c:pt idx="946">
                  <c:v>18.777920601216302</c:v>
                </c:pt>
                <c:pt idx="947">
                  <c:v>18.776393094372203</c:v>
                </c:pt>
                <c:pt idx="948">
                  <c:v>18.822227923670599</c:v>
                </c:pt>
                <c:pt idx="949">
                  <c:v>18.8188445205599</c:v>
                </c:pt>
                <c:pt idx="950">
                  <c:v>18.831991626411799</c:v>
                </c:pt>
                <c:pt idx="951">
                  <c:v>18.871666858384</c:v>
                </c:pt>
                <c:pt idx="952">
                  <c:v>18.851008982142798</c:v>
                </c:pt>
                <c:pt idx="953">
                  <c:v>18.853262714285702</c:v>
                </c:pt>
                <c:pt idx="954">
                  <c:v>18.876994358677599</c:v>
                </c:pt>
                <c:pt idx="955">
                  <c:v>18.919734530059198</c:v>
                </c:pt>
                <c:pt idx="956">
                  <c:v>18.9099888820556</c:v>
                </c:pt>
                <c:pt idx="957">
                  <c:v>18.9392753216957</c:v>
                </c:pt>
                <c:pt idx="958">
                  <c:v>18.9366460035118</c:v>
                </c:pt>
                <c:pt idx="959">
                  <c:v>18.968329618929999</c:v>
                </c:pt>
                <c:pt idx="960">
                  <c:v>18.9674035633575</c:v>
                </c:pt>
                <c:pt idx="961">
                  <c:v>19.0201706093189</c:v>
                </c:pt>
                <c:pt idx="962">
                  <c:v>18.9916745848214</c:v>
                </c:pt>
                <c:pt idx="963">
                  <c:v>19.027152648510601</c:v>
                </c:pt>
                <c:pt idx="964">
                  <c:v>19.025120043844801</c:v>
                </c:pt>
                <c:pt idx="965">
                  <c:v>19.043215055214699</c:v>
                </c:pt>
                <c:pt idx="966">
                  <c:v>19.045929411667998</c:v>
                </c:pt>
                <c:pt idx="967">
                  <c:v>19.059163924281901</c:v>
                </c:pt>
                <c:pt idx="968">
                  <c:v>19.092797796669501</c:v>
                </c:pt>
                <c:pt idx="969">
                  <c:v>19.086119335324202</c:v>
                </c:pt>
                <c:pt idx="970">
                  <c:v>19.1073296655433</c:v>
                </c:pt>
                <c:pt idx="971">
                  <c:v>19.103840809314502</c:v>
                </c:pt>
                <c:pt idx="972">
                  <c:v>19.127184223958299</c:v>
                </c:pt>
                <c:pt idx="973">
                  <c:v>19.1167775171137</c:v>
                </c:pt>
                <c:pt idx="974">
                  <c:v>19.137562279151901</c:v>
                </c:pt>
                <c:pt idx="975">
                  <c:v>19.156605956132402</c:v>
                </c:pt>
                <c:pt idx="976">
                  <c:v>19.183118279151902</c:v>
                </c:pt>
                <c:pt idx="977">
                  <c:v>19.242968929779998</c:v>
                </c:pt>
                <c:pt idx="978">
                  <c:v>19.2225599680656</c:v>
                </c:pt>
                <c:pt idx="979">
                  <c:v>19.2536164227234</c:v>
                </c:pt>
                <c:pt idx="980">
                  <c:v>19.211613425549899</c:v>
                </c:pt>
                <c:pt idx="981">
                  <c:v>19.2249724895287</c:v>
                </c:pt>
                <c:pt idx="982">
                  <c:v>19.278391028960801</c:v>
                </c:pt>
                <c:pt idx="983">
                  <c:v>19.268166736842101</c:v>
                </c:pt>
                <c:pt idx="984">
                  <c:v>19.291290119349</c:v>
                </c:pt>
                <c:pt idx="985">
                  <c:v>19.301916843776098</c:v>
                </c:pt>
                <c:pt idx="986">
                  <c:v>19.330328100436603</c:v>
                </c:pt>
                <c:pt idx="987">
                  <c:v>19.3249515775635</c:v>
                </c:pt>
                <c:pt idx="988">
                  <c:v>19.3384244781085</c:v>
                </c:pt>
                <c:pt idx="989">
                  <c:v>19.324859082064201</c:v>
                </c:pt>
                <c:pt idx="990">
                  <c:v>19.396090328251102</c:v>
                </c:pt>
                <c:pt idx="991">
                  <c:v>19.383070546654899</c:v>
                </c:pt>
                <c:pt idx="992">
                  <c:v>19.3728299171974</c:v>
                </c:pt>
                <c:pt idx="993">
                  <c:v>19.3875152565622</c:v>
                </c:pt>
                <c:pt idx="994">
                  <c:v>19.4051609788546</c:v>
                </c:pt>
                <c:pt idx="995">
                  <c:v>19.422997331299001</c:v>
                </c:pt>
                <c:pt idx="996">
                  <c:v>19.437420739999901</c:v>
                </c:pt>
                <c:pt idx="997">
                  <c:v>19.479778269166601</c:v>
                </c:pt>
                <c:pt idx="998">
                  <c:v>19.452434991810701</c:v>
                </c:pt>
                <c:pt idx="999">
                  <c:v>19.485345253043398</c:v>
                </c:pt>
                <c:pt idx="1000">
                  <c:v>19.482574573839599</c:v>
                </c:pt>
                <c:pt idx="1001">
                  <c:v>19.490686553859199</c:v>
                </c:pt>
                <c:pt idx="1002">
                  <c:v>19.502250797598599</c:v>
                </c:pt>
                <c:pt idx="1003">
                  <c:v>19.505333577777698</c:v>
                </c:pt>
                <c:pt idx="1004">
                  <c:v>19.536908639184301</c:v>
                </c:pt>
                <c:pt idx="1005">
                  <c:v>19.505487715156701</c:v>
                </c:pt>
                <c:pt idx="1006">
                  <c:v>19.5490383429571</c:v>
                </c:pt>
                <c:pt idx="1007">
                  <c:v>19.576727357443197</c:v>
                </c:pt>
                <c:pt idx="1008">
                  <c:v>19.5841760354364</c:v>
                </c:pt>
                <c:pt idx="1009">
                  <c:v>19.583020097282997</c:v>
                </c:pt>
                <c:pt idx="1010">
                  <c:v>19.6021973555941</c:v>
                </c:pt>
                <c:pt idx="1011">
                  <c:v>19.6734919209621</c:v>
                </c:pt>
                <c:pt idx="1012">
                  <c:v>19.620474739676801</c:v>
                </c:pt>
                <c:pt idx="1013">
                  <c:v>19.709259557996401</c:v>
                </c:pt>
                <c:pt idx="1014">
                  <c:v>19.6563587329351</c:v>
                </c:pt>
                <c:pt idx="1015">
                  <c:v>19.6625992410865</c:v>
                </c:pt>
                <c:pt idx="1016">
                  <c:v>19.679003515948899</c:v>
                </c:pt>
                <c:pt idx="1017">
                  <c:v>19.723305020960598</c:v>
                </c:pt>
                <c:pt idx="1018">
                  <c:v>19.698564505645098</c:v>
                </c:pt>
                <c:pt idx="1019">
                  <c:v>19.712791748667797</c:v>
                </c:pt>
                <c:pt idx="1020">
                  <c:v>19.700172171717099</c:v>
                </c:pt>
                <c:pt idx="1021">
                  <c:v>19.732401785522701</c:v>
                </c:pt>
                <c:pt idx="1022">
                  <c:v>19.7298205103626</c:v>
                </c:pt>
                <c:pt idx="1023">
                  <c:v>19.831357265232899</c:v>
                </c:pt>
                <c:pt idx="1024">
                  <c:v>19.749081519130403</c:v>
                </c:pt>
                <c:pt idx="1025">
                  <c:v>19.8421348286445</c:v>
                </c:pt>
                <c:pt idx="1026">
                  <c:v>19.827148559482701</c:v>
                </c:pt>
                <c:pt idx="1027">
                  <c:v>19.811877601785699</c:v>
                </c:pt>
                <c:pt idx="1028">
                  <c:v>19.836588102301697</c:v>
                </c:pt>
                <c:pt idx="1029">
                  <c:v>19.838661195957798</c:v>
                </c:pt>
                <c:pt idx="1030">
                  <c:v>19.870409157849799</c:v>
                </c:pt>
                <c:pt idx="1031">
                  <c:v>19.903746966638099</c:v>
                </c:pt>
                <c:pt idx="1032">
                  <c:v>19.8870204609164</c:v>
                </c:pt>
                <c:pt idx="1033">
                  <c:v>19.895199590785897</c:v>
                </c:pt>
                <c:pt idx="1034">
                  <c:v>19.9279680230572</c:v>
                </c:pt>
                <c:pt idx="1035">
                  <c:v>19.960506173297901</c:v>
                </c:pt>
                <c:pt idx="1036">
                  <c:v>19.965315183363099</c:v>
                </c:pt>
                <c:pt idx="1037">
                  <c:v>19.946051046140902</c:v>
                </c:pt>
                <c:pt idx="1038">
                  <c:v>19.981335091152797</c:v>
                </c:pt>
                <c:pt idx="1039">
                  <c:v>19.968814601844002</c:v>
                </c:pt>
                <c:pt idx="1040">
                  <c:v>19.981959716251001</c:v>
                </c:pt>
                <c:pt idx="1041">
                  <c:v>20.030781861754903</c:v>
                </c:pt>
                <c:pt idx="1042">
                  <c:v>20.017324764554701</c:v>
                </c:pt>
                <c:pt idx="1043">
                  <c:v>20.0113737506516</c:v>
                </c:pt>
                <c:pt idx="1044">
                  <c:v>20.060608287866099</c:v>
                </c:pt>
                <c:pt idx="1045">
                  <c:v>20.087031251772999</c:v>
                </c:pt>
                <c:pt idx="1046">
                  <c:v>20.044298921253102</c:v>
                </c:pt>
                <c:pt idx="1047">
                  <c:v>20.135497668081399</c:v>
                </c:pt>
                <c:pt idx="1048">
                  <c:v>20.069466747316202</c:v>
                </c:pt>
                <c:pt idx="1049">
                  <c:v>20.092815305301599</c:v>
                </c:pt>
                <c:pt idx="1050">
                  <c:v>20.150065836171898</c:v>
                </c:pt>
                <c:pt idx="1051">
                  <c:v>20.1170989881956</c:v>
                </c:pt>
                <c:pt idx="1052">
                  <c:v>20.109400518211903</c:v>
                </c:pt>
                <c:pt idx="1053">
                  <c:v>20.123697018298202</c:v>
                </c:pt>
                <c:pt idx="1054">
                  <c:v>20.178498630920398</c:v>
                </c:pt>
                <c:pt idx="1055">
                  <c:v>20.227769602597402</c:v>
                </c:pt>
                <c:pt idx="1056">
                  <c:v>20.186029663732302</c:v>
                </c:pt>
                <c:pt idx="1057">
                  <c:v>20.1712660738831</c:v>
                </c:pt>
                <c:pt idx="1058">
                  <c:v>20.184501701331101</c:v>
                </c:pt>
                <c:pt idx="1059">
                  <c:v>20.208932837004401</c:v>
                </c:pt>
                <c:pt idx="1060">
                  <c:v>20.247192460222401</c:v>
                </c:pt>
                <c:pt idx="1061">
                  <c:v>20.231521623924198</c:v>
                </c:pt>
                <c:pt idx="1062">
                  <c:v>20.212898751760502</c:v>
                </c:pt>
                <c:pt idx="1063">
                  <c:v>20.242265373344299</c:v>
                </c:pt>
                <c:pt idx="1064">
                  <c:v>20.298098285195202</c:v>
                </c:pt>
                <c:pt idx="1065">
                  <c:v>20.299606944244601</c:v>
                </c:pt>
                <c:pt idx="1066">
                  <c:v>20.280080966143601</c:v>
                </c:pt>
                <c:pt idx="1067">
                  <c:v>20.3243562879858</c:v>
                </c:pt>
                <c:pt idx="1068">
                  <c:v>20.352998714407502</c:v>
                </c:pt>
                <c:pt idx="1069">
                  <c:v>20.347936499572199</c:v>
                </c:pt>
                <c:pt idx="1070">
                  <c:v>20.3686429544688</c:v>
                </c:pt>
                <c:pt idx="1071">
                  <c:v>20.360963393964699</c:v>
                </c:pt>
                <c:pt idx="1072">
                  <c:v>20.396527094262201</c:v>
                </c:pt>
                <c:pt idx="1073">
                  <c:v>20.3485767608095</c:v>
                </c:pt>
                <c:pt idx="1074">
                  <c:v>20.406625243983399</c:v>
                </c:pt>
                <c:pt idx="1075">
                  <c:v>20.4080669951456</c:v>
                </c:pt>
                <c:pt idx="1076">
                  <c:v>20.430085979487099</c:v>
                </c:pt>
                <c:pt idx="1077">
                  <c:v>20.4085125118755</c:v>
                </c:pt>
                <c:pt idx="1078">
                  <c:v>20.412553081222701</c:v>
                </c:pt>
                <c:pt idx="1079">
                  <c:v>20.4063796266094</c:v>
                </c:pt>
                <c:pt idx="1080">
                  <c:v>20.471708690862499</c:v>
                </c:pt>
                <c:pt idx="1081">
                  <c:v>20.4460097198581</c:v>
                </c:pt>
                <c:pt idx="1082">
                  <c:v>20.451346105442099</c:v>
                </c:pt>
                <c:pt idx="1083">
                  <c:v>20.4720904668435</c:v>
                </c:pt>
                <c:pt idx="1084">
                  <c:v>20.526664634934399</c:v>
                </c:pt>
                <c:pt idx="1085">
                  <c:v>20.511288202137102</c:v>
                </c:pt>
                <c:pt idx="1086">
                  <c:v>20.518765444262201</c:v>
                </c:pt>
                <c:pt idx="1087">
                  <c:v>20.5171531454864</c:v>
                </c:pt>
                <c:pt idx="1088">
                  <c:v>20.5280170909842</c:v>
                </c:pt>
                <c:pt idx="1089">
                  <c:v>20.555058614906798</c:v>
                </c:pt>
                <c:pt idx="1090">
                  <c:v>20.5225455655339</c:v>
                </c:pt>
                <c:pt idx="1091">
                  <c:v>20.588352485818799</c:v>
                </c:pt>
                <c:pt idx="1092">
                  <c:v>20.583394952749099</c:v>
                </c:pt>
                <c:pt idx="1093">
                  <c:v>20.617885576096299</c:v>
                </c:pt>
                <c:pt idx="1094">
                  <c:v>20.621282569724702</c:v>
                </c:pt>
                <c:pt idx="1095">
                  <c:v>20.6306725230769</c:v>
                </c:pt>
                <c:pt idx="1096">
                  <c:v>20.643214539373403</c:v>
                </c:pt>
                <c:pt idx="1097">
                  <c:v>20.6484048348375</c:v>
                </c:pt>
                <c:pt idx="1098">
                  <c:v>20.636657157534202</c:v>
                </c:pt>
                <c:pt idx="1099">
                  <c:v>20.671947450297299</c:v>
                </c:pt>
                <c:pt idx="1100">
                  <c:v>20.720132661839802</c:v>
                </c:pt>
                <c:pt idx="1101">
                  <c:v>20.725853291630699</c:v>
                </c:pt>
                <c:pt idx="1102">
                  <c:v>20.707888026690302</c:v>
                </c:pt>
                <c:pt idx="1103">
                  <c:v>20.736007886708201</c:v>
                </c:pt>
                <c:pt idx="1104">
                  <c:v>20.717493149493198</c:v>
                </c:pt>
                <c:pt idx="1105">
                  <c:v>20.757699925634203</c:v>
                </c:pt>
                <c:pt idx="1106">
                  <c:v>20.746970217238299</c:v>
                </c:pt>
                <c:pt idx="1107">
                  <c:v>20.753124645907398</c:v>
                </c:pt>
                <c:pt idx="1108">
                  <c:v>20.7601352497737</c:v>
                </c:pt>
                <c:pt idx="1109">
                  <c:v>20.740434639624201</c:v>
                </c:pt>
                <c:pt idx="1110">
                  <c:v>20.812456661844397</c:v>
                </c:pt>
                <c:pt idx="1111">
                  <c:v>20.806369105893101</c:v>
                </c:pt>
                <c:pt idx="1112">
                  <c:v>20.855620604056398</c:v>
                </c:pt>
                <c:pt idx="1113">
                  <c:v>20.8856287695729</c:v>
                </c:pt>
                <c:pt idx="1114">
                  <c:v>20.8422788424778</c:v>
                </c:pt>
                <c:pt idx="1115">
                  <c:v>20.8140991285211</c:v>
                </c:pt>
                <c:pt idx="1116">
                  <c:v>20.834510066723599</c:v>
                </c:pt>
                <c:pt idx="1117">
                  <c:v>20.892517999999999</c:v>
                </c:pt>
                <c:pt idx="1118">
                  <c:v>20.891354976603097</c:v>
                </c:pt>
                <c:pt idx="1119">
                  <c:v>20.916131897590297</c:v>
                </c:pt>
                <c:pt idx="1120">
                  <c:v>20.861533248310799</c:v>
                </c:pt>
                <c:pt idx="1121">
                  <c:v>20.916495099394901</c:v>
                </c:pt>
                <c:pt idx="1122">
                  <c:v>20.9316653051131</c:v>
                </c:pt>
                <c:pt idx="1123">
                  <c:v>20.9357129931565</c:v>
                </c:pt>
                <c:pt idx="1124">
                  <c:v>20.952329470995601</c:v>
                </c:pt>
                <c:pt idx="1125">
                  <c:v>20.976809105579303</c:v>
                </c:pt>
                <c:pt idx="1126">
                  <c:v>20.990303623909202</c:v>
                </c:pt>
                <c:pt idx="1127">
                  <c:v>20.929667554227098</c:v>
                </c:pt>
                <c:pt idx="1128">
                  <c:v>21.0057248504007</c:v>
                </c:pt>
                <c:pt idx="1129">
                  <c:v>20.990939082508199</c:v>
                </c:pt>
                <c:pt idx="1130">
                  <c:v>21.015081421516701</c:v>
                </c:pt>
                <c:pt idx="1131">
                  <c:v>20.9802180255564</c:v>
                </c:pt>
                <c:pt idx="1132">
                  <c:v>21.104534949865698</c:v>
                </c:pt>
                <c:pt idx="1133">
                  <c:v>21.1001864242685</c:v>
                </c:pt>
                <c:pt idx="1134">
                  <c:v>21.0559038197969</c:v>
                </c:pt>
                <c:pt idx="1135">
                  <c:v>21.037722402695803</c:v>
                </c:pt>
                <c:pt idx="1136">
                  <c:v>21.0712065138888</c:v>
                </c:pt>
                <c:pt idx="1137">
                  <c:v>21.117252369470901</c:v>
                </c:pt>
                <c:pt idx="1138">
                  <c:v>21.074141106513999</c:v>
                </c:pt>
                <c:pt idx="1139">
                  <c:v>21.094364035621098</c:v>
                </c:pt>
                <c:pt idx="1140">
                  <c:v>21.1380945271186</c:v>
                </c:pt>
                <c:pt idx="1141">
                  <c:v>21.173646061696601</c:v>
                </c:pt>
                <c:pt idx="1142">
                  <c:v>21.121743307032499</c:v>
                </c:pt>
                <c:pt idx="1143">
                  <c:v>21.141563941696099</c:v>
                </c:pt>
                <c:pt idx="1144">
                  <c:v>21.131477110808301</c:v>
                </c:pt>
                <c:pt idx="1145">
                  <c:v>21.189712855160401</c:v>
                </c:pt>
                <c:pt idx="1146">
                  <c:v>21.2103381090757</c:v>
                </c:pt>
                <c:pt idx="1147">
                  <c:v>21.177493663282497</c:v>
                </c:pt>
                <c:pt idx="1148">
                  <c:v>21.233345396226397</c:v>
                </c:pt>
                <c:pt idx="1149">
                  <c:v>21.207870154953401</c:v>
                </c:pt>
                <c:pt idx="1150">
                  <c:v>21.202082475578401</c:v>
                </c:pt>
                <c:pt idx="1151">
                  <c:v>21.244017615318398</c:v>
                </c:pt>
                <c:pt idx="1152">
                  <c:v>21.2757226417657</c:v>
                </c:pt>
                <c:pt idx="1153">
                  <c:v>21.266260067415701</c:v>
                </c:pt>
                <c:pt idx="1154">
                  <c:v>21.259639933954201</c:v>
                </c:pt>
                <c:pt idx="1155">
                  <c:v>21.2564369103019</c:v>
                </c:pt>
                <c:pt idx="1156">
                  <c:v>21.364695683347698</c:v>
                </c:pt>
                <c:pt idx="1157">
                  <c:v>21.2630767333333</c:v>
                </c:pt>
                <c:pt idx="1158">
                  <c:v>21.334042525951499</c:v>
                </c:pt>
                <c:pt idx="1159">
                  <c:v>21.3715618881875</c:v>
                </c:pt>
                <c:pt idx="1160">
                  <c:v>21.306760498725499</c:v>
                </c:pt>
                <c:pt idx="1161">
                  <c:v>21.382665739702002</c:v>
                </c:pt>
                <c:pt idx="1162">
                  <c:v>21.344935128670102</c:v>
                </c:pt>
                <c:pt idx="1163">
                  <c:v>21.335685530915001</c:v>
                </c:pt>
                <c:pt idx="1164">
                  <c:v>21.324013850299298</c:v>
                </c:pt>
                <c:pt idx="1165">
                  <c:v>21.397463066484498</c:v>
                </c:pt>
                <c:pt idx="1166">
                  <c:v>21.386579217316001</c:v>
                </c:pt>
                <c:pt idx="1167">
                  <c:v>21.427368628892701</c:v>
                </c:pt>
                <c:pt idx="1168">
                  <c:v>21.416916228233301</c:v>
                </c:pt>
                <c:pt idx="1169">
                  <c:v>21.4336357917783</c:v>
                </c:pt>
                <c:pt idx="1170">
                  <c:v>21.405316425457702</c:v>
                </c:pt>
                <c:pt idx="1171">
                  <c:v>21.443723659501199</c:v>
                </c:pt>
                <c:pt idx="1172">
                  <c:v>21.478584610401398</c:v>
                </c:pt>
                <c:pt idx="1173">
                  <c:v>21.5111661006124</c:v>
                </c:pt>
                <c:pt idx="1174">
                  <c:v>21.462481491109198</c:v>
                </c:pt>
                <c:pt idx="1175">
                  <c:v>21.483183169569202</c:v>
                </c:pt>
                <c:pt idx="1176">
                  <c:v>21.465674380952297</c:v>
                </c:pt>
                <c:pt idx="1177">
                  <c:v>21.491058222711203</c:v>
                </c:pt>
                <c:pt idx="1178">
                  <c:v>21.528319916172698</c:v>
                </c:pt>
                <c:pt idx="1179">
                  <c:v>21.586944157439401</c:v>
                </c:pt>
                <c:pt idx="1180">
                  <c:v>21.529532246935098</c:v>
                </c:pt>
                <c:pt idx="1181">
                  <c:v>21.573693522766998</c:v>
                </c:pt>
                <c:pt idx="1182">
                  <c:v>21.522612868061799</c:v>
                </c:pt>
                <c:pt idx="1183">
                  <c:v>21.5351246789151</c:v>
                </c:pt>
                <c:pt idx="1184">
                  <c:v>21.611713492173898</c:v>
                </c:pt>
                <c:pt idx="1185">
                  <c:v>21.573553410122102</c:v>
                </c:pt>
                <c:pt idx="1186">
                  <c:v>21.581380621645</c:v>
                </c:pt>
                <c:pt idx="1187">
                  <c:v>21.604592680403698</c:v>
                </c:pt>
                <c:pt idx="1188">
                  <c:v>21.622738092608298</c:v>
                </c:pt>
                <c:pt idx="1189">
                  <c:v>21.618202637137902</c:v>
                </c:pt>
                <c:pt idx="1190">
                  <c:v>21.641741376399597</c:v>
                </c:pt>
                <c:pt idx="1191">
                  <c:v>21.635468178965201</c:v>
                </c:pt>
                <c:pt idx="1192">
                  <c:v>21.660972499575902</c:v>
                </c:pt>
                <c:pt idx="1193">
                  <c:v>21.649715108695599</c:v>
                </c:pt>
                <c:pt idx="1194">
                  <c:v>21.6824119022491</c:v>
                </c:pt>
                <c:pt idx="1195">
                  <c:v>21.729635847328201</c:v>
                </c:pt>
                <c:pt idx="1196">
                  <c:v>21.731446336127402</c:v>
                </c:pt>
                <c:pt idx="1197">
                  <c:v>21.714115791525401</c:v>
                </c:pt>
                <c:pt idx="1198">
                  <c:v>21.701053797468301</c:v>
                </c:pt>
                <c:pt idx="1199">
                  <c:v>21.706620122746699</c:v>
                </c:pt>
                <c:pt idx="1200">
                  <c:v>21.766235010213503</c:v>
                </c:pt>
                <c:pt idx="1201">
                  <c:v>21.723746422978699</c:v>
                </c:pt>
                <c:pt idx="1202">
                  <c:v>21.778317907534202</c:v>
                </c:pt>
                <c:pt idx="1203">
                  <c:v>21.7143183497835</c:v>
                </c:pt>
                <c:pt idx="1204">
                  <c:v>21.762279026248898</c:v>
                </c:pt>
                <c:pt idx="1205">
                  <c:v>21.8146414463667</c:v>
                </c:pt>
                <c:pt idx="1206">
                  <c:v>21.8284327493649</c:v>
                </c:pt>
                <c:pt idx="1207">
                  <c:v>21.817602881512602</c:v>
                </c:pt>
                <c:pt idx="1208">
                  <c:v>21.788055801242198</c:v>
                </c:pt>
                <c:pt idx="1209">
                  <c:v>21.869135525210002</c:v>
                </c:pt>
                <c:pt idx="1210">
                  <c:v>21.7924790165217</c:v>
                </c:pt>
                <c:pt idx="1211">
                  <c:v>21.831728623737302</c:v>
                </c:pt>
                <c:pt idx="1212">
                  <c:v>21.817305831146097</c:v>
                </c:pt>
                <c:pt idx="1213">
                  <c:v>21.8788697885273</c:v>
                </c:pt>
                <c:pt idx="1214">
                  <c:v>21.877650089525499</c:v>
                </c:pt>
                <c:pt idx="1215">
                  <c:v>21.834201238434098</c:v>
                </c:pt>
                <c:pt idx="1216">
                  <c:v>21.884675900083899</c:v>
                </c:pt>
                <c:pt idx="1217">
                  <c:v>21.897057941617998</c:v>
                </c:pt>
                <c:pt idx="1218">
                  <c:v>21.915376230434703</c:v>
                </c:pt>
                <c:pt idx="1219">
                  <c:v>21.9107964815481</c:v>
                </c:pt>
                <c:pt idx="1220">
                  <c:v>21.931759347673299</c:v>
                </c:pt>
                <c:pt idx="1221">
                  <c:v>21.924679197745</c:v>
                </c:pt>
                <c:pt idx="1222">
                  <c:v>21.934201833333297</c:v>
                </c:pt>
                <c:pt idx="1223">
                  <c:v>21.949314572992701</c:v>
                </c:pt>
                <c:pt idx="1224">
                  <c:v>21.920227750814298</c:v>
                </c:pt>
                <c:pt idx="1225">
                  <c:v>21.9951671763157</c:v>
                </c:pt>
                <c:pt idx="1226">
                  <c:v>21.990943078830799</c:v>
                </c:pt>
                <c:pt idx="1227">
                  <c:v>21.988490853455399</c:v>
                </c:pt>
                <c:pt idx="1228">
                  <c:v>21.9941515678793</c:v>
                </c:pt>
                <c:pt idx="1229">
                  <c:v>21.994456213464598</c:v>
                </c:pt>
                <c:pt idx="1230">
                  <c:v>21.9955969039145</c:v>
                </c:pt>
                <c:pt idx="1231">
                  <c:v>22.073310831431002</c:v>
                </c:pt>
                <c:pt idx="1232">
                  <c:v>22.044250617109601</c:v>
                </c:pt>
                <c:pt idx="1233">
                  <c:v>22.015116010526299</c:v>
                </c:pt>
                <c:pt idx="1234">
                  <c:v>22.014794341045398</c:v>
                </c:pt>
                <c:pt idx="1235">
                  <c:v>22.127526122699301</c:v>
                </c:pt>
                <c:pt idx="1236">
                  <c:v>22.063562955249498</c:v>
                </c:pt>
                <c:pt idx="1237">
                  <c:v>22.0769900936426</c:v>
                </c:pt>
                <c:pt idx="1238">
                  <c:v>22.071044937007798</c:v>
                </c:pt>
                <c:pt idx="1239">
                  <c:v>22.073148661564598</c:v>
                </c:pt>
                <c:pt idx="1240">
                  <c:v>22.109434177631503</c:v>
                </c:pt>
                <c:pt idx="1241">
                  <c:v>22.135688389256099</c:v>
                </c:pt>
                <c:pt idx="1242">
                  <c:v>22.144296125668401</c:v>
                </c:pt>
                <c:pt idx="1243">
                  <c:v>22.112972328422799</c:v>
                </c:pt>
                <c:pt idx="1244">
                  <c:v>22.186529154450202</c:v>
                </c:pt>
                <c:pt idx="1245">
                  <c:v>22.2052619478476</c:v>
                </c:pt>
                <c:pt idx="1246">
                  <c:v>22.136578313458202</c:v>
                </c:pt>
                <c:pt idx="1247">
                  <c:v>22.1738998661971</c:v>
                </c:pt>
                <c:pt idx="1248">
                  <c:v>22.1867796914979</c:v>
                </c:pt>
                <c:pt idx="1249">
                  <c:v>22.193307433249299</c:v>
                </c:pt>
                <c:pt idx="1250">
                  <c:v>22.2282433016304</c:v>
                </c:pt>
                <c:pt idx="1251">
                  <c:v>22.236908320604599</c:v>
                </c:pt>
                <c:pt idx="1252">
                  <c:v>22.234078207720501</c:v>
                </c:pt>
                <c:pt idx="1253">
                  <c:v>22.2069079768835</c:v>
                </c:pt>
                <c:pt idx="1254">
                  <c:v>22.223765724429398</c:v>
                </c:pt>
                <c:pt idx="1255">
                  <c:v>22.212185160603301</c:v>
                </c:pt>
                <c:pt idx="1256">
                  <c:v>22.240974330464699</c:v>
                </c:pt>
                <c:pt idx="1257">
                  <c:v>22.234266646319501</c:v>
                </c:pt>
                <c:pt idx="1258">
                  <c:v>22.233616278122202</c:v>
                </c:pt>
                <c:pt idx="1259">
                  <c:v>22.2950908056951</c:v>
                </c:pt>
                <c:pt idx="1260">
                  <c:v>22.327097685283601</c:v>
                </c:pt>
                <c:pt idx="1261">
                  <c:v>22.346935101436202</c:v>
                </c:pt>
                <c:pt idx="1262">
                  <c:v>22.315084329974802</c:v>
                </c:pt>
                <c:pt idx="1263">
                  <c:v>22.332670503490299</c:v>
                </c:pt>
                <c:pt idx="1264">
                  <c:v>22.3322550399999</c:v>
                </c:pt>
                <c:pt idx="1265">
                  <c:v>22.357444815577399</c:v>
                </c:pt>
                <c:pt idx="1266">
                  <c:v>22.317425174616602</c:v>
                </c:pt>
                <c:pt idx="1267">
                  <c:v>22.345855246025099</c:v>
                </c:pt>
                <c:pt idx="1268">
                  <c:v>22.337049988685802</c:v>
                </c:pt>
                <c:pt idx="1269">
                  <c:v>22.378899944922498</c:v>
                </c:pt>
                <c:pt idx="1270">
                  <c:v>22.399617287782799</c:v>
                </c:pt>
                <c:pt idx="1271">
                  <c:v>22.352877754475703</c:v>
                </c:pt>
                <c:pt idx="1272">
                  <c:v>22.3603069613402</c:v>
                </c:pt>
                <c:pt idx="1273">
                  <c:v>22.419259532229901</c:v>
                </c:pt>
                <c:pt idx="1274">
                  <c:v>22.418926581578898</c:v>
                </c:pt>
                <c:pt idx="1275">
                  <c:v>22.417935260105402</c:v>
                </c:pt>
                <c:pt idx="1276">
                  <c:v>22.447279358333301</c:v>
                </c:pt>
                <c:pt idx="1277">
                  <c:v>22.429628340501701</c:v>
                </c:pt>
                <c:pt idx="1278">
                  <c:v>22.436264040707901</c:v>
                </c:pt>
                <c:pt idx="1279">
                  <c:v>22.445050889575899</c:v>
                </c:pt>
                <c:pt idx="1280">
                  <c:v>22.4955296406381</c:v>
                </c:pt>
                <c:pt idx="1281">
                  <c:v>22.393701925760197</c:v>
                </c:pt>
                <c:pt idx="1282">
                  <c:v>22.492062387466898</c:v>
                </c:pt>
                <c:pt idx="1283">
                  <c:v>22.521968257045199</c:v>
                </c:pt>
                <c:pt idx="1284">
                  <c:v>22.442054893310701</c:v>
                </c:pt>
                <c:pt idx="1285">
                  <c:v>22.475714634038798</c:v>
                </c:pt>
                <c:pt idx="1286">
                  <c:v>22.475079232888799</c:v>
                </c:pt>
                <c:pt idx="1287">
                  <c:v>22.505098245644497</c:v>
                </c:pt>
                <c:pt idx="1288">
                  <c:v>22.507800019827499</c:v>
                </c:pt>
                <c:pt idx="1289">
                  <c:v>22.565235701986701</c:v>
                </c:pt>
                <c:pt idx="1290">
                  <c:v>22.539295336624701</c:v>
                </c:pt>
                <c:pt idx="1291">
                  <c:v>22.562470188727502</c:v>
                </c:pt>
                <c:pt idx="1292">
                  <c:v>22.617512592207699</c:v>
                </c:pt>
                <c:pt idx="1293">
                  <c:v>22.530549206296602</c:v>
                </c:pt>
                <c:pt idx="1294">
                  <c:v>22.586869712418199</c:v>
                </c:pt>
                <c:pt idx="1295">
                  <c:v>22.560948011711702</c:v>
                </c:pt>
              </c:numCache>
            </c:numRef>
          </c:val>
          <c:smooth val="0"/>
          <c:extLst>
            <c:ext xmlns:c16="http://schemas.microsoft.com/office/drawing/2014/chart" uri="{C3380CC4-5D6E-409C-BE32-E72D297353CC}">
              <c16:uniqueId val="{00000000-475D-477E-B469-CF705CB28453}"/>
            </c:ext>
          </c:extLst>
        </c:ser>
        <c:dLbls>
          <c:showLegendKey val="0"/>
          <c:showVal val="0"/>
          <c:showCatName val="0"/>
          <c:showSerName val="0"/>
          <c:showPercent val="0"/>
          <c:showBubbleSize val="0"/>
        </c:dLbls>
        <c:smooth val="0"/>
        <c:axId val="638371664"/>
        <c:axId val="638376584"/>
      </c:lineChart>
      <c:catAx>
        <c:axId val="638371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376584"/>
        <c:crosses val="autoZero"/>
        <c:auto val="1"/>
        <c:lblAlgn val="ctr"/>
        <c:lblOffset val="100"/>
        <c:noMultiLvlLbl val="0"/>
      </c:catAx>
      <c:valAx>
        <c:axId val="638376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in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371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Guess</a:t>
            </a:r>
            <a:r>
              <a:rPr lang="en-US" baseline="0"/>
              <a:t> Distribution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distribution!$B$1:$B$8</c:f>
              <c:numCache>
                <c:formatCode>General</c:formatCode>
                <c:ptCount val="8"/>
                <c:pt idx="0">
                  <c:v>1292</c:v>
                </c:pt>
                <c:pt idx="1">
                  <c:v>20289</c:v>
                </c:pt>
                <c:pt idx="2">
                  <c:v>177948</c:v>
                </c:pt>
                <c:pt idx="3">
                  <c:v>594411</c:v>
                </c:pt>
                <c:pt idx="4">
                  <c:v>583164</c:v>
                </c:pt>
                <c:pt idx="5">
                  <c:v>161011</c:v>
                </c:pt>
                <c:pt idx="6">
                  <c:v>11776</c:v>
                </c:pt>
                <c:pt idx="7">
                  <c:v>109</c:v>
                </c:pt>
              </c:numCache>
            </c:numRef>
          </c:val>
          <c:extLst>
            <c:ext xmlns:c16="http://schemas.microsoft.com/office/drawing/2014/chart" uri="{C3380CC4-5D6E-409C-BE32-E72D297353CC}">
              <c16:uniqueId val="{00000000-5DD0-4F65-BB45-03B650D2E8A0}"/>
            </c:ext>
          </c:extLst>
        </c:ser>
        <c:dLbls>
          <c:showLegendKey val="0"/>
          <c:showVal val="0"/>
          <c:showCatName val="0"/>
          <c:showSerName val="0"/>
          <c:showPercent val="0"/>
          <c:showBubbleSize val="0"/>
        </c:dLbls>
        <c:gapWidth val="219"/>
        <c:overlap val="-27"/>
        <c:axId val="637609256"/>
        <c:axId val="637607616"/>
      </c:barChart>
      <c:catAx>
        <c:axId val="6376092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7607616"/>
        <c:crosses val="autoZero"/>
        <c:auto val="1"/>
        <c:lblAlgn val="ctr"/>
        <c:lblOffset val="100"/>
        <c:noMultiLvlLbl val="0"/>
      </c:catAx>
      <c:valAx>
        <c:axId val="63760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7609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Guess v. Time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gvt!$D$1:$D$8</c:f>
              <c:numCache>
                <c:formatCode>General</c:formatCode>
                <c:ptCount val="8"/>
                <c:pt idx="0">
                  <c:v>5.0538243034056003E-3</c:v>
                </c:pt>
                <c:pt idx="1">
                  <c:v>5.32257792956774</c:v>
                </c:pt>
                <c:pt idx="2">
                  <c:v>5.9702179549194101</c:v>
                </c:pt>
                <c:pt idx="3">
                  <c:v>6.3264081940206296</c:v>
                </c:pt>
                <c:pt idx="4">
                  <c:v>6.42771336353238</c:v>
                </c:pt>
                <c:pt idx="5">
                  <c:v>6.3862179695486603</c:v>
                </c:pt>
                <c:pt idx="6">
                  <c:v>6.4012311818104601</c:v>
                </c:pt>
                <c:pt idx="7">
                  <c:v>6.6259105321100904</c:v>
                </c:pt>
              </c:numCache>
            </c:numRef>
          </c:val>
          <c:extLst>
            <c:ext xmlns:c16="http://schemas.microsoft.com/office/drawing/2014/chart" uri="{C3380CC4-5D6E-409C-BE32-E72D297353CC}">
              <c16:uniqueId val="{00000000-E5B4-4095-8D3D-34024A89AE28}"/>
            </c:ext>
          </c:extLst>
        </c:ser>
        <c:dLbls>
          <c:showLegendKey val="0"/>
          <c:showVal val="0"/>
          <c:showCatName val="0"/>
          <c:showSerName val="0"/>
          <c:showPercent val="0"/>
          <c:showBubbleSize val="0"/>
        </c:dLbls>
        <c:gapWidth val="219"/>
        <c:overlap val="-27"/>
        <c:axId val="651476152"/>
        <c:axId val="651477464"/>
      </c:barChart>
      <c:catAx>
        <c:axId val="6514761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477464"/>
        <c:crosses val="autoZero"/>
        <c:auto val="1"/>
        <c:lblAlgn val="ctr"/>
        <c:lblOffset val="100"/>
        <c:noMultiLvlLbl val="0"/>
      </c:catAx>
      <c:valAx>
        <c:axId val="651477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in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476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Guess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solidFill>
            <a:ln>
              <a:noFill/>
            </a:ln>
            <a:effectLst/>
          </c:spPr>
          <c:invertIfNegative val="0"/>
          <c:val>
            <c:numRef>
              <c:f>distribution!$B$1:$B$6</c:f>
              <c:numCache>
                <c:formatCode>General</c:formatCode>
                <c:ptCount val="6"/>
                <c:pt idx="0">
                  <c:v>17</c:v>
                </c:pt>
                <c:pt idx="1">
                  <c:v>185</c:v>
                </c:pt>
                <c:pt idx="2">
                  <c:v>2577</c:v>
                </c:pt>
                <c:pt idx="3">
                  <c:v>14554</c:v>
                </c:pt>
                <c:pt idx="4">
                  <c:v>11692</c:v>
                </c:pt>
                <c:pt idx="5">
                  <c:v>975</c:v>
                </c:pt>
              </c:numCache>
            </c:numRef>
          </c:val>
          <c:extLst>
            <c:ext xmlns:c16="http://schemas.microsoft.com/office/drawing/2014/chart" uri="{C3380CC4-5D6E-409C-BE32-E72D297353CC}">
              <c16:uniqueId val="{00000000-289E-4B67-BD63-D2CC8037ED1F}"/>
            </c:ext>
          </c:extLst>
        </c:ser>
        <c:dLbls>
          <c:showLegendKey val="0"/>
          <c:showVal val="0"/>
          <c:showCatName val="0"/>
          <c:showSerName val="0"/>
          <c:showPercent val="0"/>
          <c:showBubbleSize val="0"/>
        </c:dLbls>
        <c:gapWidth val="219"/>
        <c:overlap val="-27"/>
        <c:axId val="633165136"/>
        <c:axId val="633165464"/>
      </c:barChart>
      <c:catAx>
        <c:axId val="6331651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165464"/>
        <c:crosses val="autoZero"/>
        <c:auto val="1"/>
        <c:lblAlgn val="ctr"/>
        <c:lblOffset val="100"/>
        <c:noMultiLvlLbl val="0"/>
      </c:catAx>
      <c:valAx>
        <c:axId val="633165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16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Guess v.</a:t>
            </a:r>
            <a:r>
              <a:rPr lang="en-US" baseline="0" dirty="0"/>
              <a:t> Time Distribution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solidFill>
            <a:ln>
              <a:noFill/>
            </a:ln>
            <a:effectLst/>
          </c:spPr>
          <c:invertIfNegative val="0"/>
          <c:val>
            <c:numRef>
              <c:f>gvt!$D$1:$D$6</c:f>
              <c:numCache>
                <c:formatCode>General</c:formatCode>
                <c:ptCount val="6"/>
                <c:pt idx="0">
                  <c:v>1.4515E-2</c:v>
                </c:pt>
                <c:pt idx="1">
                  <c:v>820.37405000000001</c:v>
                </c:pt>
                <c:pt idx="2">
                  <c:v>927.75135699999998</c:v>
                </c:pt>
                <c:pt idx="3">
                  <c:v>1440.769235</c:v>
                </c:pt>
                <c:pt idx="4">
                  <c:v>1892.256171</c:v>
                </c:pt>
                <c:pt idx="5">
                  <c:v>2219.7103219999999</c:v>
                </c:pt>
              </c:numCache>
            </c:numRef>
          </c:val>
          <c:extLst>
            <c:ext xmlns:c16="http://schemas.microsoft.com/office/drawing/2014/chart" uri="{C3380CC4-5D6E-409C-BE32-E72D297353CC}">
              <c16:uniqueId val="{00000000-9632-4A16-8AD0-A9461E6B2E26}"/>
            </c:ext>
          </c:extLst>
        </c:ser>
        <c:dLbls>
          <c:showLegendKey val="0"/>
          <c:showVal val="0"/>
          <c:showCatName val="0"/>
          <c:showSerName val="0"/>
          <c:showPercent val="0"/>
          <c:showBubbleSize val="0"/>
        </c:dLbls>
        <c:gapWidth val="219"/>
        <c:overlap val="-27"/>
        <c:axId val="641204616"/>
        <c:axId val="641202648"/>
      </c:barChart>
      <c:catAx>
        <c:axId val="6412046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202648"/>
        <c:crosses val="autoZero"/>
        <c:auto val="1"/>
        <c:lblAlgn val="ctr"/>
        <c:lblOffset val="100"/>
        <c:noMultiLvlLbl val="0"/>
      </c:catAx>
      <c:valAx>
        <c:axId val="641202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in ms (1000ms = 1s)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204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Guess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val>
            <c:numRef>
              <c:f>distribution!$B$1:$B$8</c:f>
              <c:numCache>
                <c:formatCode>General</c:formatCode>
                <c:ptCount val="8"/>
                <c:pt idx="0">
                  <c:v>6</c:v>
                </c:pt>
                <c:pt idx="1">
                  <c:v>115</c:v>
                </c:pt>
                <c:pt idx="2">
                  <c:v>576</c:v>
                </c:pt>
                <c:pt idx="3">
                  <c:v>1852</c:v>
                </c:pt>
                <c:pt idx="4">
                  <c:v>4350</c:v>
                </c:pt>
                <c:pt idx="5">
                  <c:v>2754</c:v>
                </c:pt>
                <c:pt idx="6">
                  <c:v>342</c:v>
                </c:pt>
                <c:pt idx="7">
                  <c:v>5</c:v>
                </c:pt>
              </c:numCache>
            </c:numRef>
          </c:val>
          <c:extLst>
            <c:ext xmlns:c16="http://schemas.microsoft.com/office/drawing/2014/chart" uri="{C3380CC4-5D6E-409C-BE32-E72D297353CC}">
              <c16:uniqueId val="{00000000-F7A0-4BB5-B0B1-3DAC3995A822}"/>
            </c:ext>
          </c:extLst>
        </c:ser>
        <c:dLbls>
          <c:showLegendKey val="0"/>
          <c:showVal val="0"/>
          <c:showCatName val="0"/>
          <c:showSerName val="0"/>
          <c:showPercent val="0"/>
          <c:showBubbleSize val="0"/>
        </c:dLbls>
        <c:gapWidth val="219"/>
        <c:overlap val="-27"/>
        <c:axId val="575351024"/>
        <c:axId val="575346104"/>
      </c:barChart>
      <c:catAx>
        <c:axId val="5753510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346104"/>
        <c:crosses val="autoZero"/>
        <c:auto val="1"/>
        <c:lblAlgn val="ctr"/>
        <c:lblOffset val="100"/>
        <c:noMultiLvlLbl val="0"/>
      </c:catAx>
      <c:valAx>
        <c:axId val="575346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351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Guess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3"/>
            </a:solidFill>
            <a:ln>
              <a:noFill/>
            </a:ln>
            <a:effectLst/>
          </c:spPr>
          <c:invertIfNegative val="0"/>
          <c:val>
            <c:numRef>
              <c:f>distribution!$B$1:$B$7</c:f>
              <c:numCache>
                <c:formatCode>General</c:formatCode>
                <c:ptCount val="7"/>
                <c:pt idx="0">
                  <c:v>0</c:v>
                </c:pt>
                <c:pt idx="1">
                  <c:v>5</c:v>
                </c:pt>
                <c:pt idx="2">
                  <c:v>110</c:v>
                </c:pt>
                <c:pt idx="3">
                  <c:v>532</c:v>
                </c:pt>
                <c:pt idx="4">
                  <c:v>327</c:v>
                </c:pt>
                <c:pt idx="5">
                  <c:v>22</c:v>
                </c:pt>
                <c:pt idx="6">
                  <c:v>4</c:v>
                </c:pt>
              </c:numCache>
            </c:numRef>
          </c:val>
          <c:extLst>
            <c:ext xmlns:c16="http://schemas.microsoft.com/office/drawing/2014/chart" uri="{C3380CC4-5D6E-409C-BE32-E72D297353CC}">
              <c16:uniqueId val="{00000000-5CC1-45EA-8F77-35805B2C8ABA}"/>
            </c:ext>
          </c:extLst>
        </c:ser>
        <c:dLbls>
          <c:showLegendKey val="0"/>
          <c:showVal val="0"/>
          <c:showCatName val="0"/>
          <c:showSerName val="0"/>
          <c:showPercent val="0"/>
          <c:showBubbleSize val="0"/>
        </c:dLbls>
        <c:gapWidth val="219"/>
        <c:overlap val="-27"/>
        <c:axId val="646880992"/>
        <c:axId val="646881320"/>
      </c:barChart>
      <c:catAx>
        <c:axId val="6468809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881320"/>
        <c:crosses val="autoZero"/>
        <c:auto val="1"/>
        <c:lblAlgn val="ctr"/>
        <c:lblOffset val="100"/>
        <c:noMultiLvlLbl val="0"/>
      </c:catAx>
      <c:valAx>
        <c:axId val="646881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880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85C52-F0BF-46C5-B3F1-E4B833BB8AB2}"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242433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85C52-F0BF-46C5-B3F1-E4B833BB8AB2}"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316893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85C52-F0BF-46C5-B3F1-E4B833BB8AB2}"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138339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85C52-F0BF-46C5-B3F1-E4B833BB8AB2}" type="datetimeFigureOut">
              <a:rPr lang="en-US" smtClean="0"/>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152355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85C52-F0BF-46C5-B3F1-E4B833BB8AB2}"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9259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2785C52-F0BF-46C5-B3F1-E4B833BB8AB2}" type="datetimeFigureOut">
              <a:rPr lang="en-US" smtClean="0"/>
              <a:t>4/28/2019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291102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2785C52-F0BF-46C5-B3F1-E4B833BB8AB2}" type="datetimeFigureOut">
              <a:rPr lang="en-US" smtClean="0"/>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6FE28-8335-44EE-BDFD-F52BFC72923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852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85C52-F0BF-46C5-B3F1-E4B833BB8AB2}"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262343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85C52-F0BF-46C5-B3F1-E4B833BB8AB2}" type="datetimeFigureOut">
              <a:rPr lang="en-US" smtClean="0"/>
              <a:t>4/28/2019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369525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2785C52-F0BF-46C5-B3F1-E4B833BB8AB2}" type="datetimeFigureOut">
              <a:rPr lang="en-US" smtClean="0"/>
              <a:t>4/28/2019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290864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2785C52-F0BF-46C5-B3F1-E4B833BB8AB2}" type="datetimeFigureOut">
              <a:rPr lang="en-US" smtClean="0"/>
              <a:t>4/28/2019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9C56FE28-8335-44EE-BDFD-F52BFC729237}" type="slidenum">
              <a:rPr lang="en-US" smtClean="0"/>
              <a:t>‹#›</a:t>
            </a:fld>
            <a:endParaRPr lang="en-US"/>
          </a:p>
        </p:txBody>
      </p:sp>
    </p:spTree>
    <p:extLst>
      <p:ext uri="{BB962C8B-B14F-4D97-AF65-F5344CB8AC3E}">
        <p14:creationId xmlns:p14="http://schemas.microsoft.com/office/powerpoint/2010/main" val="25898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2785C52-F0BF-46C5-B3F1-E4B833BB8AB2}" type="datetimeFigureOut">
              <a:rPr lang="en-US" smtClean="0"/>
              <a:t>4/28/2019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C56FE28-8335-44EE-BDFD-F52BFC729237}" type="slidenum">
              <a:rPr lang="en-US" smtClean="0"/>
              <a:t>‹#›</a:t>
            </a:fld>
            <a:endParaRPr lang="en-US"/>
          </a:p>
        </p:txBody>
      </p:sp>
    </p:spTree>
    <p:extLst>
      <p:ext uri="{BB962C8B-B14F-4D97-AF65-F5344CB8AC3E}">
        <p14:creationId xmlns:p14="http://schemas.microsoft.com/office/powerpoint/2010/main" val="325322017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BritoO97/CS-404---Mastermind-Fin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078A-F6BA-44EB-8199-0006694AB032}"/>
              </a:ext>
            </a:extLst>
          </p:cNvPr>
          <p:cNvSpPr>
            <a:spLocks noGrp="1"/>
          </p:cNvSpPr>
          <p:nvPr>
            <p:ph type="ctrTitle"/>
          </p:nvPr>
        </p:nvSpPr>
        <p:spPr/>
        <p:txBody>
          <a:bodyPr/>
          <a:lstStyle/>
          <a:p>
            <a:r>
              <a:rPr lang="en-US" dirty="0"/>
              <a:t>CS 404 - Ai</a:t>
            </a:r>
          </a:p>
        </p:txBody>
      </p:sp>
      <p:sp>
        <p:nvSpPr>
          <p:cNvPr id="3" name="Subtitle 2">
            <a:extLst>
              <a:ext uri="{FF2B5EF4-FFF2-40B4-BE49-F238E27FC236}">
                <a16:creationId xmlns:a16="http://schemas.microsoft.com/office/drawing/2014/main" id="{F0AEC65C-4203-46A9-945A-03D9C29C9F2E}"/>
              </a:ext>
            </a:extLst>
          </p:cNvPr>
          <p:cNvSpPr>
            <a:spLocks noGrp="1"/>
          </p:cNvSpPr>
          <p:nvPr>
            <p:ph type="subTitle" idx="1"/>
          </p:nvPr>
        </p:nvSpPr>
        <p:spPr/>
        <p:txBody>
          <a:bodyPr>
            <a:normAutofit fontScale="47500" lnSpcReduction="20000"/>
          </a:bodyPr>
          <a:lstStyle/>
          <a:p>
            <a:r>
              <a:rPr lang="en-US" dirty="0"/>
              <a:t>Mastermind – The Game</a:t>
            </a:r>
          </a:p>
          <a:p>
            <a:r>
              <a:rPr lang="en-US" dirty="0"/>
              <a:t>Bruno Brito</a:t>
            </a:r>
          </a:p>
          <a:p>
            <a:r>
              <a:rPr lang="en-US" dirty="0"/>
              <a:t>Daron </a:t>
            </a:r>
            <a:r>
              <a:rPr lang="en-US" dirty="0" err="1"/>
              <a:t>Dirshant</a:t>
            </a:r>
            <a:endParaRPr lang="en-US" dirty="0"/>
          </a:p>
          <a:p>
            <a:r>
              <a:rPr lang="en-US" dirty="0"/>
              <a:t>Santiago Jimenez</a:t>
            </a:r>
          </a:p>
          <a:p>
            <a:r>
              <a:rPr lang="en-US" dirty="0"/>
              <a:t>Orlando Mendez</a:t>
            </a:r>
          </a:p>
        </p:txBody>
      </p:sp>
    </p:spTree>
    <p:extLst>
      <p:ext uri="{BB962C8B-B14F-4D97-AF65-F5344CB8AC3E}">
        <p14:creationId xmlns:p14="http://schemas.microsoft.com/office/powerpoint/2010/main" val="408338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485E-DA81-4685-BA20-A5411D0D7C16}"/>
              </a:ext>
            </a:extLst>
          </p:cNvPr>
          <p:cNvSpPr>
            <a:spLocks noGrp="1"/>
          </p:cNvSpPr>
          <p:nvPr>
            <p:ph type="title"/>
          </p:nvPr>
        </p:nvSpPr>
        <p:spPr/>
        <p:txBody>
          <a:bodyPr/>
          <a:lstStyle/>
          <a:p>
            <a:r>
              <a:rPr lang="en-US" dirty="0"/>
              <a:t>Random guesser</a:t>
            </a:r>
          </a:p>
        </p:txBody>
      </p:sp>
      <p:sp>
        <p:nvSpPr>
          <p:cNvPr id="3" name="Content Placeholder 2">
            <a:extLst>
              <a:ext uri="{FF2B5EF4-FFF2-40B4-BE49-F238E27FC236}">
                <a16:creationId xmlns:a16="http://schemas.microsoft.com/office/drawing/2014/main" id="{B37C2098-F02B-4DAF-BE54-A8556857AB86}"/>
              </a:ext>
            </a:extLst>
          </p:cNvPr>
          <p:cNvSpPr>
            <a:spLocks noGrp="1"/>
          </p:cNvSpPr>
          <p:nvPr>
            <p:ph idx="1"/>
          </p:nvPr>
        </p:nvSpPr>
        <p:spPr>
          <a:xfrm>
            <a:off x="2231136" y="2638044"/>
            <a:ext cx="7729728" cy="3360679"/>
          </a:xfrm>
        </p:spPr>
        <p:txBody>
          <a:bodyPr>
            <a:normAutofit/>
          </a:bodyPr>
          <a:lstStyle/>
          <a:p>
            <a:r>
              <a:rPr lang="en-US" dirty="0"/>
              <a:t>Pros:</a:t>
            </a:r>
          </a:p>
          <a:p>
            <a:pPr lvl="1"/>
            <a:r>
              <a:rPr lang="en-US" dirty="0"/>
              <a:t>Very quick to implement</a:t>
            </a:r>
          </a:p>
          <a:p>
            <a:pPr lvl="1"/>
            <a:r>
              <a:rPr lang="en-US" dirty="0"/>
              <a:t>Small resource use</a:t>
            </a:r>
          </a:p>
          <a:p>
            <a:r>
              <a:rPr lang="en-US" dirty="0"/>
              <a:t>Cons:</a:t>
            </a:r>
          </a:p>
          <a:p>
            <a:pPr lvl="1"/>
            <a:r>
              <a:rPr lang="en-US" dirty="0"/>
              <a:t>Very inefficient</a:t>
            </a:r>
          </a:p>
          <a:p>
            <a:pPr lvl="1"/>
            <a:r>
              <a:rPr lang="en-US" dirty="0"/>
              <a:t>Useless for any real aspect</a:t>
            </a:r>
          </a:p>
        </p:txBody>
      </p:sp>
    </p:spTree>
    <p:extLst>
      <p:ext uri="{BB962C8B-B14F-4D97-AF65-F5344CB8AC3E}">
        <p14:creationId xmlns:p14="http://schemas.microsoft.com/office/powerpoint/2010/main" val="2117029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C5D3-9CAA-4FC0-8C90-B5636F338171}"/>
              </a:ext>
            </a:extLst>
          </p:cNvPr>
          <p:cNvSpPr>
            <a:spLocks noGrp="1"/>
          </p:cNvSpPr>
          <p:nvPr>
            <p:ph type="title"/>
          </p:nvPr>
        </p:nvSpPr>
        <p:spPr/>
        <p:txBody>
          <a:bodyPr/>
          <a:lstStyle/>
          <a:p>
            <a:r>
              <a:rPr lang="en-US" dirty="0"/>
              <a:t>Random</a:t>
            </a:r>
          </a:p>
        </p:txBody>
      </p:sp>
      <p:graphicFrame>
        <p:nvGraphicFramePr>
          <p:cNvPr id="4" name="Chart 3">
            <a:extLst>
              <a:ext uri="{FF2B5EF4-FFF2-40B4-BE49-F238E27FC236}">
                <a16:creationId xmlns:a16="http://schemas.microsoft.com/office/drawing/2014/main" id="{0EF84431-A98C-472B-93DD-79D5404EDBCF}"/>
              </a:ext>
            </a:extLst>
          </p:cNvPr>
          <p:cNvGraphicFramePr>
            <a:graphicFrameLocks/>
          </p:cNvGraphicFramePr>
          <p:nvPr>
            <p:extLst>
              <p:ext uri="{D42A27DB-BD31-4B8C-83A1-F6EECF244321}">
                <p14:modId xmlns:p14="http://schemas.microsoft.com/office/powerpoint/2010/main" val="302796462"/>
              </p:ext>
            </p:extLst>
          </p:nvPr>
        </p:nvGraphicFramePr>
        <p:xfrm>
          <a:off x="619902" y="2465962"/>
          <a:ext cx="10952196" cy="40191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632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8B51-8D0B-442E-B038-FEC3058224B4}"/>
              </a:ext>
            </a:extLst>
          </p:cNvPr>
          <p:cNvSpPr>
            <a:spLocks noGrp="1"/>
          </p:cNvSpPr>
          <p:nvPr>
            <p:ph type="title"/>
          </p:nvPr>
        </p:nvSpPr>
        <p:spPr/>
        <p:txBody>
          <a:bodyPr/>
          <a:lstStyle/>
          <a:p>
            <a:r>
              <a:rPr lang="en-US" dirty="0"/>
              <a:t>Random</a:t>
            </a:r>
          </a:p>
        </p:txBody>
      </p:sp>
      <p:graphicFrame>
        <p:nvGraphicFramePr>
          <p:cNvPr id="4" name="Chart 3">
            <a:extLst>
              <a:ext uri="{FF2B5EF4-FFF2-40B4-BE49-F238E27FC236}">
                <a16:creationId xmlns:a16="http://schemas.microsoft.com/office/drawing/2014/main" id="{E6CC57A5-E8A5-41C0-A5DB-377A87C47BD8}"/>
              </a:ext>
            </a:extLst>
          </p:cNvPr>
          <p:cNvGraphicFramePr>
            <a:graphicFrameLocks/>
          </p:cNvGraphicFramePr>
          <p:nvPr>
            <p:extLst>
              <p:ext uri="{D42A27DB-BD31-4B8C-83A1-F6EECF244321}">
                <p14:modId xmlns:p14="http://schemas.microsoft.com/office/powerpoint/2010/main" val="1275433049"/>
              </p:ext>
            </p:extLst>
          </p:nvPr>
        </p:nvGraphicFramePr>
        <p:xfrm>
          <a:off x="1123241" y="2310319"/>
          <a:ext cx="9945518" cy="4073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518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485E-DA81-4685-BA20-A5411D0D7C16}"/>
              </a:ext>
            </a:extLst>
          </p:cNvPr>
          <p:cNvSpPr>
            <a:spLocks noGrp="1"/>
          </p:cNvSpPr>
          <p:nvPr>
            <p:ph type="title"/>
          </p:nvPr>
        </p:nvSpPr>
        <p:spPr/>
        <p:txBody>
          <a:bodyPr/>
          <a:lstStyle/>
          <a:p>
            <a:r>
              <a:rPr lang="en-US" dirty="0"/>
              <a:t>Simplified Knuth</a:t>
            </a:r>
          </a:p>
        </p:txBody>
      </p:sp>
      <p:sp>
        <p:nvSpPr>
          <p:cNvPr id="3" name="Content Placeholder 2">
            <a:extLst>
              <a:ext uri="{FF2B5EF4-FFF2-40B4-BE49-F238E27FC236}">
                <a16:creationId xmlns:a16="http://schemas.microsoft.com/office/drawing/2014/main" id="{B37C2098-F02B-4DAF-BE54-A8556857AB86}"/>
              </a:ext>
            </a:extLst>
          </p:cNvPr>
          <p:cNvSpPr>
            <a:spLocks noGrp="1"/>
          </p:cNvSpPr>
          <p:nvPr>
            <p:ph idx="1"/>
          </p:nvPr>
        </p:nvSpPr>
        <p:spPr>
          <a:xfrm>
            <a:off x="2231136" y="2638044"/>
            <a:ext cx="7729728" cy="3691420"/>
          </a:xfrm>
        </p:spPr>
        <p:txBody>
          <a:bodyPr>
            <a:normAutofit/>
          </a:bodyPr>
          <a:lstStyle/>
          <a:p>
            <a:r>
              <a:rPr lang="en-US" dirty="0"/>
              <a:t>Simplified version of Knuth’s algorithm with the minimax step removed (step 6)</a:t>
            </a:r>
          </a:p>
          <a:p>
            <a:r>
              <a:rPr lang="en-US" dirty="0"/>
              <a:t>Worst case: 8 guesses</a:t>
            </a:r>
          </a:p>
          <a:p>
            <a:r>
              <a:rPr lang="en-US" dirty="0"/>
              <a:t>Best case: 1 guess</a:t>
            </a:r>
          </a:p>
          <a:p>
            <a:r>
              <a:rPr lang="en-US" dirty="0"/>
              <a:t>Avg case: 4.463579 guesses</a:t>
            </a:r>
          </a:p>
          <a:p>
            <a:r>
              <a:rPr lang="en-US" dirty="0"/>
              <a:t>Worst time: 19750653 ns ≈ 19.751 </a:t>
            </a:r>
            <a:r>
              <a:rPr lang="en-US" dirty="0" err="1"/>
              <a:t>ms</a:t>
            </a:r>
            <a:r>
              <a:rPr lang="en-US" dirty="0"/>
              <a:t> ≈ 0.019751 s</a:t>
            </a:r>
          </a:p>
          <a:p>
            <a:r>
              <a:rPr lang="en-US" dirty="0"/>
              <a:t>Best time: 4664 ns ≈ 0.004664 </a:t>
            </a:r>
            <a:r>
              <a:rPr lang="en-US" dirty="0" err="1"/>
              <a:t>ms</a:t>
            </a:r>
            <a:endParaRPr lang="en-US" dirty="0"/>
          </a:p>
          <a:p>
            <a:r>
              <a:rPr lang="en-US" dirty="0"/>
              <a:t>Avg time: 6312023.72831 ns ≈ 6.312 </a:t>
            </a:r>
            <a:r>
              <a:rPr lang="en-US" dirty="0" err="1"/>
              <a:t>ms</a:t>
            </a:r>
            <a:r>
              <a:rPr lang="en-US" dirty="0"/>
              <a:t> ≈ 0.006312 s</a:t>
            </a:r>
          </a:p>
          <a:p>
            <a:r>
              <a:rPr lang="en-US" dirty="0"/>
              <a:t>Total Games: 1,550,000</a:t>
            </a:r>
          </a:p>
        </p:txBody>
      </p:sp>
    </p:spTree>
    <p:extLst>
      <p:ext uri="{BB962C8B-B14F-4D97-AF65-F5344CB8AC3E}">
        <p14:creationId xmlns:p14="http://schemas.microsoft.com/office/powerpoint/2010/main" val="160994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485E-DA81-4685-BA20-A5411D0D7C16}"/>
              </a:ext>
            </a:extLst>
          </p:cNvPr>
          <p:cNvSpPr>
            <a:spLocks noGrp="1"/>
          </p:cNvSpPr>
          <p:nvPr>
            <p:ph type="title"/>
          </p:nvPr>
        </p:nvSpPr>
        <p:spPr/>
        <p:txBody>
          <a:bodyPr/>
          <a:lstStyle/>
          <a:p>
            <a:r>
              <a:rPr lang="en-US" dirty="0"/>
              <a:t>Simplified Knuth</a:t>
            </a:r>
          </a:p>
        </p:txBody>
      </p:sp>
      <p:sp>
        <p:nvSpPr>
          <p:cNvPr id="3" name="Content Placeholder 2">
            <a:extLst>
              <a:ext uri="{FF2B5EF4-FFF2-40B4-BE49-F238E27FC236}">
                <a16:creationId xmlns:a16="http://schemas.microsoft.com/office/drawing/2014/main" id="{B37C2098-F02B-4DAF-BE54-A8556857AB86}"/>
              </a:ext>
            </a:extLst>
          </p:cNvPr>
          <p:cNvSpPr>
            <a:spLocks noGrp="1"/>
          </p:cNvSpPr>
          <p:nvPr>
            <p:ph idx="1"/>
          </p:nvPr>
        </p:nvSpPr>
        <p:spPr>
          <a:xfrm>
            <a:off x="2231136" y="2638044"/>
            <a:ext cx="7729728" cy="3360679"/>
          </a:xfrm>
        </p:spPr>
        <p:txBody>
          <a:bodyPr>
            <a:normAutofit/>
          </a:bodyPr>
          <a:lstStyle/>
          <a:p>
            <a:r>
              <a:rPr lang="en-US" dirty="0"/>
              <a:t>Pros:</a:t>
            </a:r>
          </a:p>
          <a:p>
            <a:pPr lvl="1"/>
            <a:r>
              <a:rPr lang="en-US" dirty="0"/>
              <a:t>Easier to implement than the full version</a:t>
            </a:r>
          </a:p>
          <a:p>
            <a:pPr lvl="1"/>
            <a:r>
              <a:rPr lang="en-US" dirty="0"/>
              <a:t>Very fast</a:t>
            </a:r>
          </a:p>
          <a:p>
            <a:pPr lvl="1"/>
            <a:r>
              <a:rPr lang="en-US" dirty="0"/>
              <a:t>Answer is achieved in less than 10 guesses (the max length of a game)</a:t>
            </a:r>
          </a:p>
          <a:p>
            <a:r>
              <a:rPr lang="en-US" dirty="0"/>
              <a:t>Cons:</a:t>
            </a:r>
          </a:p>
          <a:p>
            <a:pPr lvl="1"/>
            <a:r>
              <a:rPr lang="en-US" dirty="0"/>
              <a:t>Has a worst case greater than the real version</a:t>
            </a:r>
          </a:p>
        </p:txBody>
      </p:sp>
    </p:spTree>
    <p:extLst>
      <p:ext uri="{BB962C8B-B14F-4D97-AF65-F5344CB8AC3E}">
        <p14:creationId xmlns:p14="http://schemas.microsoft.com/office/powerpoint/2010/main" val="336953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1563-AAB6-4F16-9DB4-4691D3D23693}"/>
              </a:ext>
            </a:extLst>
          </p:cNvPr>
          <p:cNvSpPr>
            <a:spLocks noGrp="1"/>
          </p:cNvSpPr>
          <p:nvPr>
            <p:ph type="title"/>
          </p:nvPr>
        </p:nvSpPr>
        <p:spPr/>
        <p:txBody>
          <a:bodyPr/>
          <a:lstStyle/>
          <a:p>
            <a:r>
              <a:rPr lang="en-US" dirty="0"/>
              <a:t>Simplified</a:t>
            </a:r>
          </a:p>
        </p:txBody>
      </p:sp>
      <p:graphicFrame>
        <p:nvGraphicFramePr>
          <p:cNvPr id="4" name="Chart 3">
            <a:extLst>
              <a:ext uri="{FF2B5EF4-FFF2-40B4-BE49-F238E27FC236}">
                <a16:creationId xmlns:a16="http://schemas.microsoft.com/office/drawing/2014/main" id="{61CFB890-C1CE-4E7E-B958-83419A81CFFE}"/>
              </a:ext>
            </a:extLst>
          </p:cNvPr>
          <p:cNvGraphicFramePr>
            <a:graphicFrameLocks/>
          </p:cNvGraphicFramePr>
          <p:nvPr>
            <p:extLst>
              <p:ext uri="{D42A27DB-BD31-4B8C-83A1-F6EECF244321}">
                <p14:modId xmlns:p14="http://schemas.microsoft.com/office/powerpoint/2010/main" val="3854610575"/>
              </p:ext>
            </p:extLst>
          </p:nvPr>
        </p:nvGraphicFramePr>
        <p:xfrm>
          <a:off x="2532163" y="2290863"/>
          <a:ext cx="7127673" cy="42766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272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1BE5-EDFE-4CD5-986D-36CB6F74C9B0}"/>
              </a:ext>
            </a:extLst>
          </p:cNvPr>
          <p:cNvSpPr>
            <a:spLocks noGrp="1"/>
          </p:cNvSpPr>
          <p:nvPr>
            <p:ph type="title"/>
          </p:nvPr>
        </p:nvSpPr>
        <p:spPr/>
        <p:txBody>
          <a:bodyPr/>
          <a:lstStyle/>
          <a:p>
            <a:r>
              <a:rPr lang="en-US" dirty="0"/>
              <a:t>Simplified</a:t>
            </a:r>
          </a:p>
        </p:txBody>
      </p:sp>
      <p:graphicFrame>
        <p:nvGraphicFramePr>
          <p:cNvPr id="4" name="Chart 3">
            <a:extLst>
              <a:ext uri="{FF2B5EF4-FFF2-40B4-BE49-F238E27FC236}">
                <a16:creationId xmlns:a16="http://schemas.microsoft.com/office/drawing/2014/main" id="{3204D630-C844-4B4E-9AFA-BA0D768C411E}"/>
              </a:ext>
            </a:extLst>
          </p:cNvPr>
          <p:cNvGraphicFramePr>
            <a:graphicFrameLocks/>
          </p:cNvGraphicFramePr>
          <p:nvPr>
            <p:extLst>
              <p:ext uri="{D42A27DB-BD31-4B8C-83A1-F6EECF244321}">
                <p14:modId xmlns:p14="http://schemas.microsoft.com/office/powerpoint/2010/main" val="1737997092"/>
              </p:ext>
            </p:extLst>
          </p:nvPr>
        </p:nvGraphicFramePr>
        <p:xfrm>
          <a:off x="2642680" y="2269464"/>
          <a:ext cx="6906639" cy="41439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397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485E-DA81-4685-BA20-A5411D0D7C16}"/>
              </a:ext>
            </a:extLst>
          </p:cNvPr>
          <p:cNvSpPr>
            <a:spLocks noGrp="1"/>
          </p:cNvSpPr>
          <p:nvPr>
            <p:ph type="title"/>
          </p:nvPr>
        </p:nvSpPr>
        <p:spPr/>
        <p:txBody>
          <a:bodyPr/>
          <a:lstStyle/>
          <a:p>
            <a:r>
              <a:rPr lang="en-US" dirty="0"/>
              <a:t>Knuth</a:t>
            </a:r>
          </a:p>
        </p:txBody>
      </p:sp>
      <p:sp>
        <p:nvSpPr>
          <p:cNvPr id="3" name="Content Placeholder 2">
            <a:extLst>
              <a:ext uri="{FF2B5EF4-FFF2-40B4-BE49-F238E27FC236}">
                <a16:creationId xmlns:a16="http://schemas.microsoft.com/office/drawing/2014/main" id="{B37C2098-F02B-4DAF-BE54-A8556857AB86}"/>
              </a:ext>
            </a:extLst>
          </p:cNvPr>
          <p:cNvSpPr>
            <a:spLocks noGrp="1"/>
          </p:cNvSpPr>
          <p:nvPr>
            <p:ph idx="1"/>
          </p:nvPr>
        </p:nvSpPr>
        <p:spPr>
          <a:xfrm>
            <a:off x="2231136" y="2638044"/>
            <a:ext cx="7729728" cy="3853547"/>
          </a:xfrm>
        </p:spPr>
        <p:txBody>
          <a:bodyPr/>
          <a:lstStyle/>
          <a:p>
            <a:r>
              <a:rPr lang="en-US" dirty="0"/>
              <a:t>Proper implementation of Knuth’s five guess algorithm</a:t>
            </a:r>
          </a:p>
          <a:p>
            <a:r>
              <a:rPr lang="en-US" dirty="0"/>
              <a:t>Worst case:</a:t>
            </a:r>
          </a:p>
          <a:p>
            <a:r>
              <a:rPr lang="en-US" dirty="0"/>
              <a:t>Best case: 1 guess</a:t>
            </a:r>
          </a:p>
          <a:p>
            <a:r>
              <a:rPr lang="en-US" dirty="0"/>
              <a:t>Avg case: 4.3548 guesses</a:t>
            </a:r>
          </a:p>
          <a:p>
            <a:r>
              <a:rPr lang="en-US" dirty="0"/>
              <a:t>Worst time: 5659954468 ns ≈ 5659.954 </a:t>
            </a:r>
            <a:r>
              <a:rPr lang="en-US" dirty="0" err="1"/>
              <a:t>ms</a:t>
            </a:r>
            <a:r>
              <a:rPr lang="en-US" dirty="0"/>
              <a:t> ≈ 5.659954 s</a:t>
            </a:r>
          </a:p>
          <a:p>
            <a:r>
              <a:rPr lang="en-US" dirty="0"/>
              <a:t>Best time: 13767 ns ≈ 0.013767 </a:t>
            </a:r>
            <a:r>
              <a:rPr lang="en-US" dirty="0" err="1"/>
              <a:t>ms</a:t>
            </a:r>
            <a:endParaRPr lang="en-US" dirty="0"/>
          </a:p>
          <a:p>
            <a:r>
              <a:rPr lang="en-US" dirty="0"/>
              <a:t>Avg time: 1593333895.48163 ns ≈ 1593.334 </a:t>
            </a:r>
            <a:r>
              <a:rPr lang="en-US" dirty="0" err="1"/>
              <a:t>ms</a:t>
            </a:r>
            <a:r>
              <a:rPr lang="en-US" dirty="0"/>
              <a:t> ≈ 1.59334 s</a:t>
            </a:r>
          </a:p>
          <a:p>
            <a:r>
              <a:rPr lang="en-US" dirty="0"/>
              <a:t>Total Games: 30,000</a:t>
            </a:r>
          </a:p>
        </p:txBody>
      </p:sp>
    </p:spTree>
    <p:extLst>
      <p:ext uri="{BB962C8B-B14F-4D97-AF65-F5344CB8AC3E}">
        <p14:creationId xmlns:p14="http://schemas.microsoft.com/office/powerpoint/2010/main" val="60826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485E-DA81-4685-BA20-A5411D0D7C16}"/>
              </a:ext>
            </a:extLst>
          </p:cNvPr>
          <p:cNvSpPr>
            <a:spLocks noGrp="1"/>
          </p:cNvSpPr>
          <p:nvPr>
            <p:ph type="title"/>
          </p:nvPr>
        </p:nvSpPr>
        <p:spPr/>
        <p:txBody>
          <a:bodyPr/>
          <a:lstStyle/>
          <a:p>
            <a:r>
              <a:rPr lang="en-US" dirty="0"/>
              <a:t>Knuth</a:t>
            </a:r>
          </a:p>
        </p:txBody>
      </p:sp>
      <p:sp>
        <p:nvSpPr>
          <p:cNvPr id="3" name="Content Placeholder 2">
            <a:extLst>
              <a:ext uri="{FF2B5EF4-FFF2-40B4-BE49-F238E27FC236}">
                <a16:creationId xmlns:a16="http://schemas.microsoft.com/office/drawing/2014/main" id="{B37C2098-F02B-4DAF-BE54-A8556857AB86}"/>
              </a:ext>
            </a:extLst>
          </p:cNvPr>
          <p:cNvSpPr>
            <a:spLocks noGrp="1"/>
          </p:cNvSpPr>
          <p:nvPr>
            <p:ph idx="1"/>
          </p:nvPr>
        </p:nvSpPr>
        <p:spPr>
          <a:xfrm>
            <a:off x="2231136" y="2638044"/>
            <a:ext cx="7729728" cy="3360679"/>
          </a:xfrm>
        </p:spPr>
        <p:txBody>
          <a:bodyPr>
            <a:normAutofit/>
          </a:bodyPr>
          <a:lstStyle/>
          <a:p>
            <a:r>
              <a:rPr lang="en-US" dirty="0"/>
              <a:t>Pros:</a:t>
            </a:r>
          </a:p>
          <a:p>
            <a:pPr lvl="1"/>
            <a:r>
              <a:rPr lang="en-US" dirty="0"/>
              <a:t>Lowest worst case of any of the algorithms we tested</a:t>
            </a:r>
          </a:p>
          <a:p>
            <a:pPr lvl="1"/>
            <a:r>
              <a:rPr lang="en-US" dirty="0"/>
              <a:t>Answer is achieved in less than 10 guesses (the max length of a game)</a:t>
            </a:r>
          </a:p>
          <a:p>
            <a:r>
              <a:rPr lang="en-US" dirty="0"/>
              <a:t>Cons:</a:t>
            </a:r>
          </a:p>
          <a:p>
            <a:pPr lvl="1"/>
            <a:r>
              <a:rPr lang="en-US" dirty="0"/>
              <a:t>Extremely slow due to the minimax step</a:t>
            </a:r>
          </a:p>
        </p:txBody>
      </p:sp>
    </p:spTree>
    <p:extLst>
      <p:ext uri="{BB962C8B-B14F-4D97-AF65-F5344CB8AC3E}">
        <p14:creationId xmlns:p14="http://schemas.microsoft.com/office/powerpoint/2010/main" val="213661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58A6-4064-420E-9943-C531E6501889}"/>
              </a:ext>
            </a:extLst>
          </p:cNvPr>
          <p:cNvSpPr>
            <a:spLocks noGrp="1"/>
          </p:cNvSpPr>
          <p:nvPr>
            <p:ph type="title"/>
          </p:nvPr>
        </p:nvSpPr>
        <p:spPr/>
        <p:txBody>
          <a:bodyPr/>
          <a:lstStyle/>
          <a:p>
            <a:r>
              <a:rPr lang="en-US" dirty="0"/>
              <a:t>Knuth</a:t>
            </a:r>
          </a:p>
        </p:txBody>
      </p:sp>
      <p:graphicFrame>
        <p:nvGraphicFramePr>
          <p:cNvPr id="4" name="Chart 3">
            <a:extLst>
              <a:ext uri="{FF2B5EF4-FFF2-40B4-BE49-F238E27FC236}">
                <a16:creationId xmlns:a16="http://schemas.microsoft.com/office/drawing/2014/main" id="{1D64A17A-85C8-44B6-91D6-3FF46C12AA49}"/>
              </a:ext>
            </a:extLst>
          </p:cNvPr>
          <p:cNvGraphicFramePr>
            <a:graphicFrameLocks/>
          </p:cNvGraphicFramePr>
          <p:nvPr>
            <p:extLst>
              <p:ext uri="{D42A27DB-BD31-4B8C-83A1-F6EECF244321}">
                <p14:modId xmlns:p14="http://schemas.microsoft.com/office/powerpoint/2010/main" val="2717801077"/>
              </p:ext>
            </p:extLst>
          </p:nvPr>
        </p:nvGraphicFramePr>
        <p:xfrm>
          <a:off x="2638627" y="2381654"/>
          <a:ext cx="6914745" cy="41488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320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176F-DE2B-4FC1-893C-5BECD065925F}"/>
              </a:ext>
            </a:extLst>
          </p:cNvPr>
          <p:cNvSpPr>
            <a:spLocks noGrp="1"/>
          </p:cNvSpPr>
          <p:nvPr>
            <p:ph type="title"/>
          </p:nvPr>
        </p:nvSpPr>
        <p:spPr/>
        <p:txBody>
          <a:bodyPr/>
          <a:lstStyle/>
          <a:p>
            <a:r>
              <a:rPr lang="en-US" dirty="0"/>
              <a:t>What is mastermind</a:t>
            </a:r>
          </a:p>
        </p:txBody>
      </p:sp>
      <p:sp>
        <p:nvSpPr>
          <p:cNvPr id="3" name="Content Placeholder 2">
            <a:extLst>
              <a:ext uri="{FF2B5EF4-FFF2-40B4-BE49-F238E27FC236}">
                <a16:creationId xmlns:a16="http://schemas.microsoft.com/office/drawing/2014/main" id="{56636653-26B2-4E9F-AEF2-FA9AAC0937C0}"/>
              </a:ext>
            </a:extLst>
          </p:cNvPr>
          <p:cNvSpPr>
            <a:spLocks noGrp="1"/>
          </p:cNvSpPr>
          <p:nvPr>
            <p:ph idx="1"/>
          </p:nvPr>
        </p:nvSpPr>
        <p:spPr/>
        <p:txBody>
          <a:bodyPr/>
          <a:lstStyle/>
          <a:p>
            <a:r>
              <a:rPr lang="en-US" dirty="0"/>
              <a:t>Mastermind is a code-breaking game, played with 2 people (code-breaker and code-master).</a:t>
            </a:r>
          </a:p>
          <a:p>
            <a:r>
              <a:rPr lang="en-US" dirty="0"/>
              <a:t>The modern version, using colors and pegs was invented by Mordecai </a:t>
            </a:r>
            <a:r>
              <a:rPr lang="en-US" dirty="0" err="1"/>
              <a:t>Meirowitz</a:t>
            </a:r>
            <a:endParaRPr lang="en-US" dirty="0"/>
          </a:p>
        </p:txBody>
      </p:sp>
      <p:pic>
        <p:nvPicPr>
          <p:cNvPr id="1026" name="Picture 2" descr="Mastermind.jpg">
            <a:extLst>
              <a:ext uri="{FF2B5EF4-FFF2-40B4-BE49-F238E27FC236}">
                <a16:creationId xmlns:a16="http://schemas.microsoft.com/office/drawing/2014/main" id="{A92C4A20-B5A7-4FB3-8EE0-3A9562130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209" y="3874007"/>
            <a:ext cx="2557582" cy="271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83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B04B-453E-49B9-8E70-BF616D02BAE4}"/>
              </a:ext>
            </a:extLst>
          </p:cNvPr>
          <p:cNvSpPr>
            <a:spLocks noGrp="1"/>
          </p:cNvSpPr>
          <p:nvPr>
            <p:ph type="title"/>
          </p:nvPr>
        </p:nvSpPr>
        <p:spPr/>
        <p:txBody>
          <a:bodyPr/>
          <a:lstStyle/>
          <a:p>
            <a:r>
              <a:rPr lang="en-US" dirty="0"/>
              <a:t>Knuth</a:t>
            </a:r>
          </a:p>
        </p:txBody>
      </p:sp>
      <p:graphicFrame>
        <p:nvGraphicFramePr>
          <p:cNvPr id="5" name="Chart 4">
            <a:extLst>
              <a:ext uri="{FF2B5EF4-FFF2-40B4-BE49-F238E27FC236}">
                <a16:creationId xmlns:a16="http://schemas.microsoft.com/office/drawing/2014/main" id="{23F8DAB5-6375-4B92-9855-214F90C5AA69}"/>
              </a:ext>
            </a:extLst>
          </p:cNvPr>
          <p:cNvGraphicFramePr>
            <a:graphicFrameLocks/>
          </p:cNvGraphicFramePr>
          <p:nvPr>
            <p:extLst>
              <p:ext uri="{D42A27DB-BD31-4B8C-83A1-F6EECF244321}">
                <p14:modId xmlns:p14="http://schemas.microsoft.com/office/powerpoint/2010/main" val="410002451"/>
              </p:ext>
            </p:extLst>
          </p:nvPr>
        </p:nvGraphicFramePr>
        <p:xfrm>
          <a:off x="2899410" y="2427051"/>
          <a:ext cx="6393180" cy="38359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9435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44DE-D6DD-4793-A48C-A84B1F9E2506}"/>
              </a:ext>
            </a:extLst>
          </p:cNvPr>
          <p:cNvSpPr>
            <a:spLocks noGrp="1"/>
          </p:cNvSpPr>
          <p:nvPr>
            <p:ph type="title"/>
          </p:nvPr>
        </p:nvSpPr>
        <p:spPr/>
        <p:txBody>
          <a:bodyPr/>
          <a:lstStyle/>
          <a:p>
            <a:r>
              <a:rPr lang="en-US" dirty="0"/>
              <a:t>Others</a:t>
            </a:r>
          </a:p>
        </p:txBody>
      </p:sp>
      <p:sp>
        <p:nvSpPr>
          <p:cNvPr id="3" name="Content Placeholder 2">
            <a:extLst>
              <a:ext uri="{FF2B5EF4-FFF2-40B4-BE49-F238E27FC236}">
                <a16:creationId xmlns:a16="http://schemas.microsoft.com/office/drawing/2014/main" id="{FD41816B-9CCF-4F63-96C6-CA0D849756D5}"/>
              </a:ext>
            </a:extLst>
          </p:cNvPr>
          <p:cNvSpPr>
            <a:spLocks noGrp="1"/>
          </p:cNvSpPr>
          <p:nvPr>
            <p:ph idx="1"/>
          </p:nvPr>
        </p:nvSpPr>
        <p:spPr/>
        <p:txBody>
          <a:bodyPr/>
          <a:lstStyle/>
          <a:p>
            <a:r>
              <a:rPr lang="en-US" dirty="0"/>
              <a:t>Our initial implementation of Knuth’s Five Guess algorithms, specifically the minimax portion did not work, giving incorrect results</a:t>
            </a:r>
          </a:p>
          <a:p>
            <a:r>
              <a:rPr lang="en-US" dirty="0"/>
              <a:t>There was also a second test done on the correct version of Knuth’s algorithms using a different starting point, since some sources claimed the original starting point gave suboptimal performance</a:t>
            </a:r>
          </a:p>
        </p:txBody>
      </p:sp>
    </p:spTree>
    <p:extLst>
      <p:ext uri="{BB962C8B-B14F-4D97-AF65-F5344CB8AC3E}">
        <p14:creationId xmlns:p14="http://schemas.microsoft.com/office/powerpoint/2010/main" val="199212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2D88-5D3B-4725-85B3-029B6B0D4438}"/>
              </a:ext>
            </a:extLst>
          </p:cNvPr>
          <p:cNvSpPr>
            <a:spLocks noGrp="1"/>
          </p:cNvSpPr>
          <p:nvPr>
            <p:ph type="title"/>
          </p:nvPr>
        </p:nvSpPr>
        <p:spPr/>
        <p:txBody>
          <a:bodyPr/>
          <a:lstStyle/>
          <a:p>
            <a:r>
              <a:rPr lang="en-US" dirty="0"/>
              <a:t>Wrong and Modified</a:t>
            </a:r>
          </a:p>
        </p:txBody>
      </p:sp>
      <p:graphicFrame>
        <p:nvGraphicFramePr>
          <p:cNvPr id="4" name="Chart 3">
            <a:extLst>
              <a:ext uri="{FF2B5EF4-FFF2-40B4-BE49-F238E27FC236}">
                <a16:creationId xmlns:a16="http://schemas.microsoft.com/office/drawing/2014/main" id="{25171892-80B3-4BC7-BDFB-6D8852B4D61D}"/>
              </a:ext>
            </a:extLst>
          </p:cNvPr>
          <p:cNvGraphicFramePr>
            <a:graphicFrameLocks/>
          </p:cNvGraphicFramePr>
          <p:nvPr>
            <p:extLst>
              <p:ext uri="{D42A27DB-BD31-4B8C-83A1-F6EECF244321}">
                <p14:modId xmlns:p14="http://schemas.microsoft.com/office/powerpoint/2010/main" val="4257042838"/>
              </p:ext>
            </p:extLst>
          </p:nvPr>
        </p:nvGraphicFramePr>
        <p:xfrm>
          <a:off x="911158" y="264105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E0AD8E7-2BB2-430B-8FFC-CA58F721DC27}"/>
              </a:ext>
            </a:extLst>
          </p:cNvPr>
          <p:cNvGraphicFramePr>
            <a:graphicFrameLocks/>
          </p:cNvGraphicFramePr>
          <p:nvPr>
            <p:extLst>
              <p:ext uri="{D42A27DB-BD31-4B8C-83A1-F6EECF244321}">
                <p14:modId xmlns:p14="http://schemas.microsoft.com/office/powerpoint/2010/main" val="886766654"/>
              </p:ext>
            </p:extLst>
          </p:nvPr>
        </p:nvGraphicFramePr>
        <p:xfrm>
          <a:off x="6708843" y="264105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9D7246DB-93BD-4822-A038-6A74AEAE0AF9}"/>
              </a:ext>
            </a:extLst>
          </p:cNvPr>
          <p:cNvSpPr txBox="1"/>
          <p:nvPr/>
        </p:nvSpPr>
        <p:spPr>
          <a:xfrm>
            <a:off x="2197525" y="5384259"/>
            <a:ext cx="1999265" cy="646331"/>
          </a:xfrm>
          <a:prstGeom prst="rect">
            <a:avLst/>
          </a:prstGeom>
          <a:noFill/>
        </p:spPr>
        <p:txBody>
          <a:bodyPr wrap="none" rtlCol="0">
            <a:spAutoFit/>
          </a:bodyPr>
          <a:lstStyle/>
          <a:p>
            <a:pPr algn="ctr"/>
            <a:r>
              <a:rPr lang="en-US" dirty="0"/>
              <a:t>Total: 10,000 games</a:t>
            </a:r>
            <a:br>
              <a:rPr lang="en-US" dirty="0"/>
            </a:br>
            <a:r>
              <a:rPr lang="en-US" dirty="0"/>
              <a:t>Wrong Minimax</a:t>
            </a:r>
          </a:p>
        </p:txBody>
      </p:sp>
      <p:sp>
        <p:nvSpPr>
          <p:cNvPr id="7" name="TextBox 6">
            <a:extLst>
              <a:ext uri="{FF2B5EF4-FFF2-40B4-BE49-F238E27FC236}">
                <a16:creationId xmlns:a16="http://schemas.microsoft.com/office/drawing/2014/main" id="{BE637251-670C-42ED-AE30-EB6FE32D733A}"/>
              </a:ext>
            </a:extLst>
          </p:cNvPr>
          <p:cNvSpPr txBox="1"/>
          <p:nvPr/>
        </p:nvSpPr>
        <p:spPr>
          <a:xfrm>
            <a:off x="8052918" y="5379395"/>
            <a:ext cx="1883849" cy="646331"/>
          </a:xfrm>
          <a:prstGeom prst="rect">
            <a:avLst/>
          </a:prstGeom>
          <a:noFill/>
        </p:spPr>
        <p:txBody>
          <a:bodyPr wrap="none" rtlCol="0">
            <a:spAutoFit/>
          </a:bodyPr>
          <a:lstStyle/>
          <a:p>
            <a:pPr algn="ctr"/>
            <a:r>
              <a:rPr lang="en-US" dirty="0"/>
              <a:t>Total: 1,000 games</a:t>
            </a:r>
          </a:p>
          <a:p>
            <a:pPr algn="ctr"/>
            <a:r>
              <a:rPr lang="en-US" dirty="0"/>
              <a:t>Modified Knuth</a:t>
            </a:r>
          </a:p>
        </p:txBody>
      </p:sp>
    </p:spTree>
    <p:extLst>
      <p:ext uri="{BB962C8B-B14F-4D97-AF65-F5344CB8AC3E}">
        <p14:creationId xmlns:p14="http://schemas.microsoft.com/office/powerpoint/2010/main" val="202989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2605-C348-4E22-B303-3709C5331117}"/>
              </a:ext>
            </a:extLst>
          </p:cNvPr>
          <p:cNvSpPr>
            <a:spLocks noGrp="1"/>
          </p:cNvSpPr>
          <p:nvPr>
            <p:ph type="title"/>
          </p:nvPr>
        </p:nvSpPr>
        <p:spPr/>
        <p:txBody>
          <a:bodyPr/>
          <a:lstStyle/>
          <a:p>
            <a:r>
              <a:rPr lang="en-US" dirty="0"/>
              <a:t>Other statistics</a:t>
            </a:r>
          </a:p>
        </p:txBody>
      </p:sp>
      <p:sp>
        <p:nvSpPr>
          <p:cNvPr id="3" name="Content Placeholder 2">
            <a:extLst>
              <a:ext uri="{FF2B5EF4-FFF2-40B4-BE49-F238E27FC236}">
                <a16:creationId xmlns:a16="http://schemas.microsoft.com/office/drawing/2014/main" id="{C764C9DE-8294-4339-B006-BC29873793EA}"/>
              </a:ext>
            </a:extLst>
          </p:cNvPr>
          <p:cNvSpPr>
            <a:spLocks noGrp="1"/>
          </p:cNvSpPr>
          <p:nvPr>
            <p:ph idx="1"/>
          </p:nvPr>
        </p:nvSpPr>
        <p:spPr>
          <a:xfrm>
            <a:off x="2231136" y="2638045"/>
            <a:ext cx="7729728" cy="1473512"/>
          </a:xfrm>
        </p:spPr>
        <p:txBody>
          <a:bodyPr>
            <a:normAutofit/>
          </a:bodyPr>
          <a:lstStyle/>
          <a:p>
            <a:r>
              <a:rPr lang="en-US" dirty="0"/>
              <a:t>We were also interested in section 5 of Knuth’s algorithm, specifically how many guesses are removed from the working set after every guess.</a:t>
            </a:r>
          </a:p>
          <a:p>
            <a:r>
              <a:rPr lang="en-US" dirty="0"/>
              <a:t>These are the results:</a:t>
            </a:r>
          </a:p>
        </p:txBody>
      </p:sp>
      <p:graphicFrame>
        <p:nvGraphicFramePr>
          <p:cNvPr id="6" name="Table 5">
            <a:extLst>
              <a:ext uri="{FF2B5EF4-FFF2-40B4-BE49-F238E27FC236}">
                <a16:creationId xmlns:a16="http://schemas.microsoft.com/office/drawing/2014/main" id="{FC49D988-2AB5-4F8C-8E5D-3C1BED61512E}"/>
              </a:ext>
            </a:extLst>
          </p:cNvPr>
          <p:cNvGraphicFramePr>
            <a:graphicFrameLocks noGrp="1"/>
          </p:cNvGraphicFramePr>
          <p:nvPr>
            <p:extLst>
              <p:ext uri="{D42A27DB-BD31-4B8C-83A1-F6EECF244321}">
                <p14:modId xmlns:p14="http://schemas.microsoft.com/office/powerpoint/2010/main" val="394431889"/>
              </p:ext>
            </p:extLst>
          </p:nvPr>
        </p:nvGraphicFramePr>
        <p:xfrm>
          <a:off x="2231136" y="3854510"/>
          <a:ext cx="7729729" cy="741680"/>
        </p:xfrm>
        <a:graphic>
          <a:graphicData uri="http://schemas.openxmlformats.org/drawingml/2006/table">
            <a:tbl>
              <a:tblPr firstRow="1" bandRow="1">
                <a:tableStyleId>{5C22544A-7EE6-4342-B048-85BDC9FD1C3A}</a:tableStyleId>
              </a:tblPr>
              <a:tblGrid>
                <a:gridCol w="1104247">
                  <a:extLst>
                    <a:ext uri="{9D8B030D-6E8A-4147-A177-3AD203B41FA5}">
                      <a16:colId xmlns:a16="http://schemas.microsoft.com/office/drawing/2014/main" val="215037565"/>
                    </a:ext>
                  </a:extLst>
                </a:gridCol>
                <a:gridCol w="1104247">
                  <a:extLst>
                    <a:ext uri="{9D8B030D-6E8A-4147-A177-3AD203B41FA5}">
                      <a16:colId xmlns:a16="http://schemas.microsoft.com/office/drawing/2014/main" val="3134939021"/>
                    </a:ext>
                  </a:extLst>
                </a:gridCol>
                <a:gridCol w="1104247">
                  <a:extLst>
                    <a:ext uri="{9D8B030D-6E8A-4147-A177-3AD203B41FA5}">
                      <a16:colId xmlns:a16="http://schemas.microsoft.com/office/drawing/2014/main" val="1322836756"/>
                    </a:ext>
                  </a:extLst>
                </a:gridCol>
                <a:gridCol w="1104247">
                  <a:extLst>
                    <a:ext uri="{9D8B030D-6E8A-4147-A177-3AD203B41FA5}">
                      <a16:colId xmlns:a16="http://schemas.microsoft.com/office/drawing/2014/main" val="1310164559"/>
                    </a:ext>
                  </a:extLst>
                </a:gridCol>
                <a:gridCol w="1104247">
                  <a:extLst>
                    <a:ext uri="{9D8B030D-6E8A-4147-A177-3AD203B41FA5}">
                      <a16:colId xmlns:a16="http://schemas.microsoft.com/office/drawing/2014/main" val="3341688124"/>
                    </a:ext>
                  </a:extLst>
                </a:gridCol>
                <a:gridCol w="1104247">
                  <a:extLst>
                    <a:ext uri="{9D8B030D-6E8A-4147-A177-3AD203B41FA5}">
                      <a16:colId xmlns:a16="http://schemas.microsoft.com/office/drawing/2014/main" val="1540863542"/>
                    </a:ext>
                  </a:extLst>
                </a:gridCol>
                <a:gridCol w="1104247">
                  <a:extLst>
                    <a:ext uri="{9D8B030D-6E8A-4147-A177-3AD203B41FA5}">
                      <a16:colId xmlns:a16="http://schemas.microsoft.com/office/drawing/2014/main" val="92614954"/>
                    </a:ext>
                  </a:extLst>
                </a:gridCol>
              </a:tblGrid>
              <a:tr h="370840">
                <a:tc>
                  <a:txBody>
                    <a:bodyPr/>
                    <a:lstStyle/>
                    <a:p>
                      <a:pPr algn="ctr"/>
                      <a:r>
                        <a:rPr lang="en-US" sz="1600" dirty="0"/>
                        <a:t>1</a:t>
                      </a:r>
                    </a:p>
                  </a:txBody>
                  <a:tcPr anchor="ctr"/>
                </a:tc>
                <a:tc>
                  <a:txBody>
                    <a:bodyPr/>
                    <a:lstStyle/>
                    <a:p>
                      <a:pPr algn="ctr"/>
                      <a:r>
                        <a:rPr lang="en-US" sz="1600" dirty="0"/>
                        <a:t>2</a:t>
                      </a:r>
                    </a:p>
                  </a:txBody>
                  <a:tcPr anchor="ctr"/>
                </a:tc>
                <a:tc>
                  <a:txBody>
                    <a:bodyPr/>
                    <a:lstStyle/>
                    <a:p>
                      <a:pPr algn="ctr"/>
                      <a:r>
                        <a:rPr lang="en-US" sz="1600" dirty="0"/>
                        <a:t>3</a:t>
                      </a:r>
                    </a:p>
                  </a:txBody>
                  <a:tcPr anchor="ctr"/>
                </a:tc>
                <a:tc>
                  <a:txBody>
                    <a:bodyPr/>
                    <a:lstStyle/>
                    <a:p>
                      <a:pPr algn="ctr"/>
                      <a:r>
                        <a:rPr lang="en-US" sz="1600" dirty="0"/>
                        <a:t>4</a:t>
                      </a:r>
                    </a:p>
                  </a:txBody>
                  <a:tcPr anchor="ctr"/>
                </a:tc>
                <a:tc>
                  <a:txBody>
                    <a:bodyPr/>
                    <a:lstStyle/>
                    <a:p>
                      <a:pPr algn="ctr"/>
                      <a:r>
                        <a:rPr lang="en-US" sz="1600" dirty="0"/>
                        <a:t>5</a:t>
                      </a:r>
                    </a:p>
                  </a:txBody>
                  <a:tcPr anchor="ctr"/>
                </a:tc>
                <a:tc>
                  <a:txBody>
                    <a:bodyPr/>
                    <a:lstStyle/>
                    <a:p>
                      <a:pPr algn="ctr"/>
                      <a:r>
                        <a:rPr lang="en-US" sz="1600" dirty="0"/>
                        <a:t> 6</a:t>
                      </a:r>
                    </a:p>
                  </a:txBody>
                  <a:tcPr anchor="ctr"/>
                </a:tc>
                <a:tc>
                  <a:txBody>
                    <a:bodyPr/>
                    <a:lstStyle/>
                    <a:p>
                      <a:pPr algn="ctr"/>
                      <a:r>
                        <a:rPr lang="en-US" sz="1600" dirty="0"/>
                        <a:t>7</a:t>
                      </a:r>
                    </a:p>
                  </a:txBody>
                  <a:tcPr anchor="ctr"/>
                </a:tc>
                <a:extLst>
                  <a:ext uri="{0D108BD9-81ED-4DB2-BD59-A6C34878D82A}">
                    <a16:rowId xmlns:a16="http://schemas.microsoft.com/office/drawing/2014/main" val="4129859529"/>
                  </a:ext>
                </a:extLst>
              </a:tr>
              <a:tr h="370840">
                <a:tc>
                  <a:txBody>
                    <a:bodyPr/>
                    <a:lstStyle/>
                    <a:p>
                      <a:pPr algn="ctr"/>
                      <a:r>
                        <a:rPr lang="en-US" sz="1800" dirty="0"/>
                        <a:t>1091.518</a:t>
                      </a:r>
                    </a:p>
                  </a:txBody>
                  <a:tcPr anchor="ctr"/>
                </a:tc>
                <a:tc>
                  <a:txBody>
                    <a:bodyPr/>
                    <a:lstStyle/>
                    <a:p>
                      <a:pPr algn="ctr"/>
                      <a:r>
                        <a:rPr lang="en-US" sz="1800" dirty="0"/>
                        <a:t>184.862</a:t>
                      </a:r>
                    </a:p>
                  </a:txBody>
                  <a:tcPr anchor="ctr"/>
                </a:tc>
                <a:tc>
                  <a:txBody>
                    <a:bodyPr/>
                    <a:lstStyle/>
                    <a:p>
                      <a:pPr algn="ctr"/>
                      <a:r>
                        <a:rPr lang="en-US" sz="1800" dirty="0"/>
                        <a:t>19.440</a:t>
                      </a:r>
                    </a:p>
                  </a:txBody>
                  <a:tcPr anchor="ctr"/>
                </a:tc>
                <a:tc>
                  <a:txBody>
                    <a:bodyPr/>
                    <a:lstStyle/>
                    <a:p>
                      <a:pPr algn="ctr"/>
                      <a:r>
                        <a:rPr lang="en-US" sz="1800" dirty="0"/>
                        <a:t>3.139</a:t>
                      </a:r>
                    </a:p>
                  </a:txBody>
                  <a:tcPr anchor="ctr"/>
                </a:tc>
                <a:tc>
                  <a:txBody>
                    <a:bodyPr/>
                    <a:lstStyle/>
                    <a:p>
                      <a:pPr algn="ctr"/>
                      <a:r>
                        <a:rPr lang="en-US" sz="1800" dirty="0"/>
                        <a:t>1.331</a:t>
                      </a:r>
                    </a:p>
                  </a:txBody>
                  <a:tcPr anchor="ctr"/>
                </a:tc>
                <a:tc>
                  <a:txBody>
                    <a:bodyPr/>
                    <a:lstStyle/>
                    <a:p>
                      <a:pPr algn="ctr"/>
                      <a:r>
                        <a:rPr lang="en-US" sz="1800" dirty="0"/>
                        <a:t> 1.065</a:t>
                      </a:r>
                    </a:p>
                  </a:txBody>
                  <a:tcPr anchor="ctr"/>
                </a:tc>
                <a:tc>
                  <a:txBody>
                    <a:bodyPr/>
                    <a:lstStyle/>
                    <a:p>
                      <a:pPr algn="ctr"/>
                      <a:r>
                        <a:rPr lang="en-US" sz="1800" dirty="0"/>
                        <a:t>1.000</a:t>
                      </a:r>
                    </a:p>
                  </a:txBody>
                  <a:tcPr anchor="ctr"/>
                </a:tc>
                <a:extLst>
                  <a:ext uri="{0D108BD9-81ED-4DB2-BD59-A6C34878D82A}">
                    <a16:rowId xmlns:a16="http://schemas.microsoft.com/office/drawing/2014/main" val="1288296348"/>
                  </a:ext>
                </a:extLst>
              </a:tr>
            </a:tbl>
          </a:graphicData>
        </a:graphic>
      </p:graphicFrame>
    </p:spTree>
    <p:extLst>
      <p:ext uri="{BB962C8B-B14F-4D97-AF65-F5344CB8AC3E}">
        <p14:creationId xmlns:p14="http://schemas.microsoft.com/office/powerpoint/2010/main" val="1271277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FAF1-0668-495F-8CAE-01A10D7B0E68}"/>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B5BE6AC6-8AD3-4B58-B630-7AA8F045A6AB}"/>
              </a:ext>
            </a:extLst>
          </p:cNvPr>
          <p:cNvSpPr>
            <a:spLocks noGrp="1"/>
          </p:cNvSpPr>
          <p:nvPr>
            <p:ph idx="1"/>
          </p:nvPr>
        </p:nvSpPr>
        <p:spPr/>
        <p:txBody>
          <a:bodyPr/>
          <a:lstStyle/>
          <a:p>
            <a:r>
              <a:rPr lang="en-US" dirty="0"/>
              <a:t>Programmed in: Bash and Python 3.7</a:t>
            </a:r>
          </a:p>
          <a:p>
            <a:r>
              <a:rPr lang="en-US" dirty="0"/>
              <a:t>Testing: Debian 9 Server</a:t>
            </a:r>
          </a:p>
          <a:p>
            <a:r>
              <a:rPr lang="en-US" dirty="0"/>
              <a:t>Analysis:  </a:t>
            </a:r>
            <a:r>
              <a:rPr lang="en-US" dirty="0" err="1"/>
              <a:t>Awk</a:t>
            </a:r>
            <a:r>
              <a:rPr lang="en-US" dirty="0"/>
              <a:t> and Excel</a:t>
            </a:r>
          </a:p>
        </p:txBody>
      </p:sp>
    </p:spTree>
    <p:extLst>
      <p:ext uri="{BB962C8B-B14F-4D97-AF65-F5344CB8AC3E}">
        <p14:creationId xmlns:p14="http://schemas.microsoft.com/office/powerpoint/2010/main" val="1348807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64CB-29CC-40D5-92C6-7D5A9A118BF2}"/>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922DED06-2A38-46D9-B658-EC1F7DB8ECDC}"/>
              </a:ext>
            </a:extLst>
          </p:cNvPr>
          <p:cNvSpPr>
            <a:spLocks noGrp="1"/>
          </p:cNvSpPr>
          <p:nvPr>
            <p:ph idx="1"/>
          </p:nvPr>
        </p:nvSpPr>
        <p:spPr/>
        <p:txBody>
          <a:bodyPr/>
          <a:lstStyle/>
          <a:p>
            <a:r>
              <a:rPr lang="en-US" dirty="0"/>
              <a:t>Most of the code was custom written from the project</a:t>
            </a:r>
          </a:p>
          <a:p>
            <a:r>
              <a:rPr lang="en-US" dirty="0"/>
              <a:t>We did use existing code to figure out the Minimax Step in Knuth’s algorithm after our initial failure </a:t>
            </a:r>
          </a:p>
          <a:p>
            <a:endParaRPr lang="en-US" dirty="0"/>
          </a:p>
          <a:p>
            <a:r>
              <a:rPr lang="en-US" dirty="0"/>
              <a:t>Code can be found here: </a:t>
            </a:r>
            <a:r>
              <a:rPr lang="en-US" dirty="0">
                <a:hlinkClick r:id="rId2"/>
              </a:rPr>
              <a:t>https://github.com/BritoO97/CS-404---Mastermind-Final</a:t>
            </a:r>
            <a:endParaRPr lang="en-US" dirty="0"/>
          </a:p>
        </p:txBody>
      </p:sp>
    </p:spTree>
    <p:extLst>
      <p:ext uri="{BB962C8B-B14F-4D97-AF65-F5344CB8AC3E}">
        <p14:creationId xmlns:p14="http://schemas.microsoft.com/office/powerpoint/2010/main" val="849980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01CA-554D-47FB-93C2-7DFC15E39D0B}"/>
              </a:ext>
            </a:extLst>
          </p:cNvPr>
          <p:cNvSpPr>
            <a:spLocks noGrp="1"/>
          </p:cNvSpPr>
          <p:nvPr>
            <p:ph type="title"/>
          </p:nvPr>
        </p:nvSpPr>
        <p:spPr/>
        <p:txBody>
          <a:bodyPr/>
          <a:lstStyle/>
          <a:p>
            <a:r>
              <a:rPr lang="en-US" dirty="0"/>
              <a:t>Bugs</a:t>
            </a:r>
          </a:p>
        </p:txBody>
      </p:sp>
      <p:sp>
        <p:nvSpPr>
          <p:cNvPr id="3" name="Content Placeholder 2">
            <a:extLst>
              <a:ext uri="{FF2B5EF4-FFF2-40B4-BE49-F238E27FC236}">
                <a16:creationId xmlns:a16="http://schemas.microsoft.com/office/drawing/2014/main" id="{2D0C97E7-5C50-412A-979B-EC84F9CC865C}"/>
              </a:ext>
            </a:extLst>
          </p:cNvPr>
          <p:cNvSpPr>
            <a:spLocks noGrp="1"/>
          </p:cNvSpPr>
          <p:nvPr>
            <p:ph idx="1"/>
          </p:nvPr>
        </p:nvSpPr>
        <p:spPr/>
        <p:txBody>
          <a:bodyPr/>
          <a:lstStyle/>
          <a:p>
            <a:r>
              <a:rPr lang="en-US" dirty="0"/>
              <a:t>Knuth’s algorithm is supposed to have a worst case of 5 guesses, however our implementation of it has a worst case of 6 guesses.</a:t>
            </a:r>
          </a:p>
          <a:p>
            <a:r>
              <a:rPr lang="en-US" dirty="0"/>
              <a:t>Modifying the algorithm did not improve this in any way.</a:t>
            </a:r>
          </a:p>
          <a:p>
            <a:endParaRPr lang="en-US" dirty="0"/>
          </a:p>
          <a:p>
            <a:r>
              <a:rPr lang="en-US" dirty="0"/>
              <a:t>As such we believe that the error actually lies with the game code itself, specifically that section where a guess is verified against the solution.</a:t>
            </a:r>
          </a:p>
          <a:p>
            <a:pPr lvl="1"/>
            <a:r>
              <a:rPr lang="en-US" dirty="0"/>
              <a:t>We did not attempt to fix this bug yet because it would invalidate all the testing we had already done up to that time, and the effects of the bug on the results was minimal.</a:t>
            </a:r>
          </a:p>
        </p:txBody>
      </p:sp>
    </p:spTree>
    <p:extLst>
      <p:ext uri="{BB962C8B-B14F-4D97-AF65-F5344CB8AC3E}">
        <p14:creationId xmlns:p14="http://schemas.microsoft.com/office/powerpoint/2010/main" val="2547762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BFD8-42D6-4AB6-B31F-758E3327A756}"/>
              </a:ext>
            </a:extLst>
          </p:cNvPr>
          <p:cNvSpPr>
            <a:spLocks noGrp="1"/>
          </p:cNvSpPr>
          <p:nvPr>
            <p:ph type="title"/>
          </p:nvPr>
        </p:nvSpPr>
        <p:spPr/>
        <p:txBody>
          <a:bodyPr/>
          <a:lstStyle/>
          <a:p>
            <a:r>
              <a:rPr lang="en-US" dirty="0"/>
              <a:t>For version 2.0</a:t>
            </a:r>
          </a:p>
        </p:txBody>
      </p:sp>
      <p:sp>
        <p:nvSpPr>
          <p:cNvPr id="3" name="Content Placeholder 2">
            <a:extLst>
              <a:ext uri="{FF2B5EF4-FFF2-40B4-BE49-F238E27FC236}">
                <a16:creationId xmlns:a16="http://schemas.microsoft.com/office/drawing/2014/main" id="{E2FC0DA6-9CA6-437F-A5DB-7FAA1362B548}"/>
              </a:ext>
            </a:extLst>
          </p:cNvPr>
          <p:cNvSpPr>
            <a:spLocks noGrp="1"/>
          </p:cNvSpPr>
          <p:nvPr>
            <p:ph idx="1"/>
          </p:nvPr>
        </p:nvSpPr>
        <p:spPr/>
        <p:txBody>
          <a:bodyPr/>
          <a:lstStyle/>
          <a:p>
            <a:r>
              <a:rPr lang="en-US" dirty="0"/>
              <a:t>First and foremost fix the bug that we know exists.</a:t>
            </a:r>
          </a:p>
          <a:p>
            <a:r>
              <a:rPr lang="en-US" dirty="0"/>
              <a:t>There is also a way to solve Mastermind using a genetic algorithm, so we would also try to implement it in a future version</a:t>
            </a:r>
          </a:p>
          <a:p>
            <a:pPr lvl="1"/>
            <a:r>
              <a:rPr lang="en-US" dirty="0"/>
              <a:t>Specifically we would like to analyze its performance vs Knuth’s algorithm</a:t>
            </a:r>
          </a:p>
        </p:txBody>
      </p:sp>
    </p:spTree>
    <p:extLst>
      <p:ext uri="{BB962C8B-B14F-4D97-AF65-F5344CB8AC3E}">
        <p14:creationId xmlns:p14="http://schemas.microsoft.com/office/powerpoint/2010/main" val="102216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E69A-E1D5-42D3-85CC-80B439D0A7E4}"/>
              </a:ext>
            </a:extLst>
          </p:cNvPr>
          <p:cNvSpPr>
            <a:spLocks noGrp="1"/>
          </p:cNvSpPr>
          <p:nvPr>
            <p:ph type="title"/>
          </p:nvPr>
        </p:nvSpPr>
        <p:spPr/>
        <p:txBody>
          <a:bodyPr/>
          <a:lstStyle/>
          <a:p>
            <a:r>
              <a:rPr lang="en-US" dirty="0"/>
              <a:t>Why mastermind</a:t>
            </a:r>
          </a:p>
        </p:txBody>
      </p:sp>
      <p:sp>
        <p:nvSpPr>
          <p:cNvPr id="3" name="Content Placeholder 2">
            <a:extLst>
              <a:ext uri="{FF2B5EF4-FFF2-40B4-BE49-F238E27FC236}">
                <a16:creationId xmlns:a16="http://schemas.microsoft.com/office/drawing/2014/main" id="{DE29B764-893F-4F68-87C5-3E40D99E5E68}"/>
              </a:ext>
            </a:extLst>
          </p:cNvPr>
          <p:cNvSpPr>
            <a:spLocks noGrp="1"/>
          </p:cNvSpPr>
          <p:nvPr>
            <p:ph idx="1"/>
          </p:nvPr>
        </p:nvSpPr>
        <p:spPr/>
        <p:txBody>
          <a:bodyPr/>
          <a:lstStyle/>
          <a:p>
            <a:r>
              <a:rPr lang="en-US" dirty="0"/>
              <a:t>From the various sample topics this was the one that caught our attention the most</a:t>
            </a:r>
          </a:p>
          <a:p>
            <a:r>
              <a:rPr lang="en-US" dirty="0"/>
              <a:t>After some initial research we were confident that the topic would present enough material to work with</a:t>
            </a:r>
          </a:p>
        </p:txBody>
      </p:sp>
    </p:spTree>
    <p:extLst>
      <p:ext uri="{BB962C8B-B14F-4D97-AF65-F5344CB8AC3E}">
        <p14:creationId xmlns:p14="http://schemas.microsoft.com/office/powerpoint/2010/main" val="108838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FED2-8AE8-4B0F-851D-498C06E504B1}"/>
              </a:ext>
            </a:extLst>
          </p:cNvPr>
          <p:cNvSpPr>
            <a:spLocks noGrp="1"/>
          </p:cNvSpPr>
          <p:nvPr>
            <p:ph type="title"/>
          </p:nvPr>
        </p:nvSpPr>
        <p:spPr/>
        <p:txBody>
          <a:bodyPr/>
          <a:lstStyle/>
          <a:p>
            <a:r>
              <a:rPr lang="en-US" dirty="0"/>
              <a:t>The rules</a:t>
            </a:r>
          </a:p>
        </p:txBody>
      </p:sp>
      <p:sp>
        <p:nvSpPr>
          <p:cNvPr id="3" name="Content Placeholder 2">
            <a:extLst>
              <a:ext uri="{FF2B5EF4-FFF2-40B4-BE49-F238E27FC236}">
                <a16:creationId xmlns:a16="http://schemas.microsoft.com/office/drawing/2014/main" id="{D6E37FEF-B376-46B7-8753-DFC26111E5ED}"/>
              </a:ext>
            </a:extLst>
          </p:cNvPr>
          <p:cNvSpPr>
            <a:spLocks noGrp="1"/>
          </p:cNvSpPr>
          <p:nvPr>
            <p:ph idx="1"/>
          </p:nvPr>
        </p:nvSpPr>
        <p:spPr/>
        <p:txBody>
          <a:bodyPr>
            <a:normAutofit fontScale="92500" lnSpcReduction="10000"/>
          </a:bodyPr>
          <a:lstStyle/>
          <a:p>
            <a:r>
              <a:rPr lang="en-US" dirty="0"/>
              <a:t>There are 6 colors from which to make a code.</a:t>
            </a:r>
          </a:p>
          <a:p>
            <a:r>
              <a:rPr lang="en-US" dirty="0"/>
              <a:t>Each code is composed of 4 pegs chosen from the 6 colors. </a:t>
            </a:r>
          </a:p>
          <a:p>
            <a:pPr lvl="1"/>
            <a:r>
              <a:rPr lang="en-US" dirty="0"/>
              <a:t>Colors </a:t>
            </a:r>
            <a:r>
              <a:rPr lang="en-US" u="sng" dirty="0"/>
              <a:t>can</a:t>
            </a:r>
            <a:r>
              <a:rPr lang="en-US" dirty="0"/>
              <a:t> be repeated.</a:t>
            </a:r>
          </a:p>
          <a:p>
            <a:r>
              <a:rPr lang="en-US" dirty="0"/>
              <a:t>There are a total of 1296 possible codes (6 x 6 x 6 x 6 = 6</a:t>
            </a:r>
            <a:r>
              <a:rPr lang="en-US" baseline="30000" dirty="0"/>
              <a:t>4</a:t>
            </a:r>
            <a:r>
              <a:rPr lang="en-US" dirty="0"/>
              <a:t> = 1296)</a:t>
            </a:r>
          </a:p>
          <a:p>
            <a:r>
              <a:rPr lang="en-US" dirty="0"/>
              <a:t>The code-breaker will guess a color code.</a:t>
            </a:r>
          </a:p>
          <a:p>
            <a:pPr lvl="1"/>
            <a:r>
              <a:rPr lang="en-US" dirty="0"/>
              <a:t>For each color in the right position the code-master will mark a red/black peg</a:t>
            </a:r>
          </a:p>
          <a:p>
            <a:pPr lvl="1"/>
            <a:r>
              <a:rPr lang="en-US" dirty="0"/>
              <a:t>For each color in the wrong position the code-master will mark a white peg</a:t>
            </a:r>
          </a:p>
          <a:p>
            <a:pPr lvl="1"/>
            <a:r>
              <a:rPr lang="en-US" dirty="0"/>
              <a:t>For colors not in the code, not pegs are marked</a:t>
            </a:r>
          </a:p>
          <a:p>
            <a:r>
              <a:rPr lang="en-US" dirty="0"/>
              <a:t>The code-breaker has 10 attempts to guess the code</a:t>
            </a:r>
          </a:p>
        </p:txBody>
      </p:sp>
    </p:spTree>
    <p:extLst>
      <p:ext uri="{BB962C8B-B14F-4D97-AF65-F5344CB8AC3E}">
        <p14:creationId xmlns:p14="http://schemas.microsoft.com/office/powerpoint/2010/main" val="129829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astermind.jpg">
            <a:extLst>
              <a:ext uri="{FF2B5EF4-FFF2-40B4-BE49-F238E27FC236}">
                <a16:creationId xmlns:a16="http://schemas.microsoft.com/office/drawing/2014/main" id="{BFC989C0-EFDF-4E5B-AAEF-21712A747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909" y="739302"/>
            <a:ext cx="5343546" cy="5664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535D-C173-4893-9240-3DAAF20EDF4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6D290D6C-449C-41C1-B8A7-2BF99CB362FE}"/>
              </a:ext>
            </a:extLst>
          </p:cNvPr>
          <p:cNvSpPr>
            <a:spLocks noGrp="1"/>
          </p:cNvSpPr>
          <p:nvPr>
            <p:ph idx="1"/>
          </p:nvPr>
        </p:nvSpPr>
        <p:spPr/>
        <p:txBody>
          <a:bodyPr/>
          <a:lstStyle/>
          <a:p>
            <a:r>
              <a:rPr lang="en-US" dirty="0"/>
              <a:t>For our project we decided to focus on 3 ways of solving a game of mastermind using a computer</a:t>
            </a:r>
          </a:p>
          <a:p>
            <a:pPr lvl="1"/>
            <a:r>
              <a:rPr lang="en-US" dirty="0"/>
              <a:t>Random Guesser – Now real intelligence, just as a baseline</a:t>
            </a:r>
          </a:p>
          <a:p>
            <a:pPr lvl="1"/>
            <a:r>
              <a:rPr lang="en-US" dirty="0"/>
              <a:t>Knuth’s Five Guess Algorithms – Supposed to find the answer in 5 guesses or less</a:t>
            </a:r>
          </a:p>
          <a:p>
            <a:pPr lvl="1"/>
            <a:r>
              <a:rPr lang="en-US" dirty="0"/>
              <a:t>Simplified version of Knuth’s algorithm – We removed one of the steps (minimax)</a:t>
            </a:r>
          </a:p>
        </p:txBody>
      </p:sp>
    </p:spTree>
    <p:extLst>
      <p:ext uri="{BB962C8B-B14F-4D97-AF65-F5344CB8AC3E}">
        <p14:creationId xmlns:p14="http://schemas.microsoft.com/office/powerpoint/2010/main" val="252255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C200-7492-4CDE-8999-84B5BCC2B394}"/>
              </a:ext>
            </a:extLst>
          </p:cNvPr>
          <p:cNvSpPr>
            <a:spLocks noGrp="1"/>
          </p:cNvSpPr>
          <p:nvPr>
            <p:ph type="title"/>
          </p:nvPr>
        </p:nvSpPr>
        <p:spPr/>
        <p:txBody>
          <a:bodyPr/>
          <a:lstStyle/>
          <a:p>
            <a:r>
              <a:rPr lang="en-US" dirty="0"/>
              <a:t>Knuth’s algorithm – What is it?</a:t>
            </a:r>
          </a:p>
        </p:txBody>
      </p:sp>
      <p:sp>
        <p:nvSpPr>
          <p:cNvPr id="3" name="Content Placeholder 2">
            <a:extLst>
              <a:ext uri="{FF2B5EF4-FFF2-40B4-BE49-F238E27FC236}">
                <a16:creationId xmlns:a16="http://schemas.microsoft.com/office/drawing/2014/main" id="{E4B19A83-8539-4653-9377-D751335957B6}"/>
              </a:ext>
            </a:extLst>
          </p:cNvPr>
          <p:cNvSpPr>
            <a:spLocks noGrp="1"/>
          </p:cNvSpPr>
          <p:nvPr>
            <p:ph idx="1"/>
          </p:nvPr>
        </p:nvSpPr>
        <p:spPr/>
        <p:txBody>
          <a:bodyPr/>
          <a:lstStyle/>
          <a:p>
            <a:r>
              <a:rPr lang="en-US" dirty="0"/>
              <a:t>Donald Knuth developed the algorithm in 1977. It demonstrates that the game can be solved in 5 moves or fewer, using elimination of any impossible choices from the working set.</a:t>
            </a:r>
          </a:p>
        </p:txBody>
      </p:sp>
    </p:spTree>
    <p:extLst>
      <p:ext uri="{BB962C8B-B14F-4D97-AF65-F5344CB8AC3E}">
        <p14:creationId xmlns:p14="http://schemas.microsoft.com/office/powerpoint/2010/main" val="252147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8C735-7754-4FFC-9459-1F23BF591476}"/>
              </a:ext>
            </a:extLst>
          </p:cNvPr>
          <p:cNvSpPr>
            <a:spLocks noGrp="1"/>
          </p:cNvSpPr>
          <p:nvPr>
            <p:ph idx="1"/>
          </p:nvPr>
        </p:nvSpPr>
        <p:spPr>
          <a:xfrm>
            <a:off x="259405" y="252919"/>
            <a:ext cx="11718586" cy="6439711"/>
          </a:xfrm>
        </p:spPr>
        <p:txBody>
          <a:bodyPr>
            <a:normAutofit/>
          </a:bodyPr>
          <a:lstStyle/>
          <a:p>
            <a:r>
              <a:rPr lang="en-US" dirty="0"/>
              <a:t>1 - Create the set S of 1296 possible codes (1111, 1112 ... 6665, 6666)</a:t>
            </a:r>
          </a:p>
          <a:p>
            <a:r>
              <a:rPr lang="en-US" dirty="0"/>
              <a:t>2 - Start with initial guess 1122</a:t>
            </a:r>
          </a:p>
          <a:p>
            <a:r>
              <a:rPr lang="en-US" dirty="0"/>
              <a:t>3 - Play the guess to get a response of colored and white pegs.</a:t>
            </a:r>
          </a:p>
          <a:p>
            <a:r>
              <a:rPr lang="en-US" dirty="0"/>
              <a:t>4 - If the response is four colored pegs, the game is won, the algorithm terminates.</a:t>
            </a:r>
          </a:p>
          <a:p>
            <a:r>
              <a:rPr lang="en-US" dirty="0"/>
              <a:t>5 - Otherwise, remove from S any code that would not give the same response if it (the guess) were the code.</a:t>
            </a:r>
          </a:p>
          <a:p>
            <a:r>
              <a:rPr lang="en-US" dirty="0"/>
              <a:t>6 - Apply minimax technique to find a next guess as follows: For each possible guess, that is, any unused code of the 1296 not just those in S, calculate how many possibilities in S would be eliminated for each possible colored/white peg score. The score of a guess is the minimum number of possibilities it might eliminate from S. A single pass through S for each unused code of the 1296 will provide a hit count for each colored/white peg score found; the colored/white peg score with the highest hit count will eliminate the fewest possibilities; calculate the score of a guess by using "minimum eliminated" = "count of elements in S" - (minus) "highest hit count". From the set of guesses with the maximum score, select one as the next guess, choosing a member of S whenever possible. (Knuth follows the convention of choosing the guess with the least numeric value e.g. 2345 is lower than 3456. Knuth also gives an example showing that in some cases no member of S will be among the highest scoring guesses and thus the guess cannot win on the next turn, yet will be necessary to assure a win in five.)</a:t>
            </a:r>
          </a:p>
          <a:p>
            <a:r>
              <a:rPr lang="en-US" dirty="0"/>
              <a:t>7 - Repeat from step 3.</a:t>
            </a:r>
          </a:p>
        </p:txBody>
      </p:sp>
    </p:spTree>
    <p:extLst>
      <p:ext uri="{BB962C8B-B14F-4D97-AF65-F5344CB8AC3E}">
        <p14:creationId xmlns:p14="http://schemas.microsoft.com/office/powerpoint/2010/main" val="150125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485E-DA81-4685-BA20-A5411D0D7C16}"/>
              </a:ext>
            </a:extLst>
          </p:cNvPr>
          <p:cNvSpPr>
            <a:spLocks noGrp="1"/>
          </p:cNvSpPr>
          <p:nvPr>
            <p:ph type="title"/>
          </p:nvPr>
        </p:nvSpPr>
        <p:spPr/>
        <p:txBody>
          <a:bodyPr/>
          <a:lstStyle/>
          <a:p>
            <a:r>
              <a:rPr lang="en-US" dirty="0"/>
              <a:t>Random guesser</a:t>
            </a:r>
          </a:p>
        </p:txBody>
      </p:sp>
      <p:sp>
        <p:nvSpPr>
          <p:cNvPr id="3" name="Content Placeholder 2">
            <a:extLst>
              <a:ext uri="{FF2B5EF4-FFF2-40B4-BE49-F238E27FC236}">
                <a16:creationId xmlns:a16="http://schemas.microsoft.com/office/drawing/2014/main" id="{B37C2098-F02B-4DAF-BE54-A8556857AB86}"/>
              </a:ext>
            </a:extLst>
          </p:cNvPr>
          <p:cNvSpPr>
            <a:spLocks noGrp="1"/>
          </p:cNvSpPr>
          <p:nvPr>
            <p:ph idx="1"/>
          </p:nvPr>
        </p:nvSpPr>
        <p:spPr>
          <a:xfrm>
            <a:off x="2231136" y="2638044"/>
            <a:ext cx="7729728" cy="3360679"/>
          </a:xfrm>
        </p:spPr>
        <p:txBody>
          <a:bodyPr>
            <a:normAutofit/>
          </a:bodyPr>
          <a:lstStyle/>
          <a:p>
            <a:r>
              <a:rPr lang="en-US" dirty="0"/>
              <a:t>As the name implies it tries to randomly guess the solution until it finds it.</a:t>
            </a:r>
          </a:p>
          <a:p>
            <a:r>
              <a:rPr lang="en-US" dirty="0"/>
              <a:t>Worst case: 1296 guesses</a:t>
            </a:r>
          </a:p>
          <a:p>
            <a:r>
              <a:rPr lang="en-US" dirty="0"/>
              <a:t>Best case: 1 guess</a:t>
            </a:r>
          </a:p>
          <a:p>
            <a:r>
              <a:rPr lang="en-US" dirty="0"/>
              <a:t>Avg case: 648.398392 guesses</a:t>
            </a:r>
          </a:p>
          <a:p>
            <a:r>
              <a:rPr lang="en-US" dirty="0"/>
              <a:t>Worst time: 55235734 ns ≈ 55.236 </a:t>
            </a:r>
            <a:r>
              <a:rPr lang="en-US" dirty="0" err="1"/>
              <a:t>ms</a:t>
            </a:r>
            <a:r>
              <a:rPr lang="en-US" dirty="0"/>
              <a:t> ≈ 0.055236 s</a:t>
            </a:r>
          </a:p>
          <a:p>
            <a:r>
              <a:rPr lang="en-US" dirty="0"/>
              <a:t>Best time: 9178 ns ≈ 0.009178 </a:t>
            </a:r>
            <a:r>
              <a:rPr lang="en-US" dirty="0" err="1"/>
              <a:t>ms</a:t>
            </a:r>
            <a:endParaRPr lang="en-US" dirty="0"/>
          </a:p>
          <a:p>
            <a:r>
              <a:rPr lang="en-US" dirty="0"/>
              <a:t>Avg time: 13218239.71546 ns ≈ 13.218 </a:t>
            </a:r>
            <a:r>
              <a:rPr lang="en-US" dirty="0" err="1"/>
              <a:t>ms</a:t>
            </a:r>
            <a:r>
              <a:rPr lang="en-US" dirty="0"/>
              <a:t> ≈ 0.013218 s</a:t>
            </a:r>
          </a:p>
          <a:p>
            <a:r>
              <a:rPr lang="en-US" dirty="0"/>
              <a:t>Total Games: 1,550,000</a:t>
            </a:r>
          </a:p>
        </p:txBody>
      </p:sp>
    </p:spTree>
    <p:extLst>
      <p:ext uri="{BB962C8B-B14F-4D97-AF65-F5344CB8AC3E}">
        <p14:creationId xmlns:p14="http://schemas.microsoft.com/office/powerpoint/2010/main" val="18432558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150</TotalTime>
  <Words>1276</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Gill Sans MT</vt:lpstr>
      <vt:lpstr>Parcel</vt:lpstr>
      <vt:lpstr>CS 404 - Ai</vt:lpstr>
      <vt:lpstr>What is mastermind</vt:lpstr>
      <vt:lpstr>Why mastermind</vt:lpstr>
      <vt:lpstr>The rules</vt:lpstr>
      <vt:lpstr>PowerPoint Presentation</vt:lpstr>
      <vt:lpstr>methods</vt:lpstr>
      <vt:lpstr>Knuth’s algorithm – What is it?</vt:lpstr>
      <vt:lpstr>PowerPoint Presentation</vt:lpstr>
      <vt:lpstr>Random guesser</vt:lpstr>
      <vt:lpstr>Random guesser</vt:lpstr>
      <vt:lpstr>Random</vt:lpstr>
      <vt:lpstr>Random</vt:lpstr>
      <vt:lpstr>Simplified Knuth</vt:lpstr>
      <vt:lpstr>Simplified Knuth</vt:lpstr>
      <vt:lpstr>Simplified</vt:lpstr>
      <vt:lpstr>Simplified</vt:lpstr>
      <vt:lpstr>Knuth</vt:lpstr>
      <vt:lpstr>Knuth</vt:lpstr>
      <vt:lpstr>Knuth</vt:lpstr>
      <vt:lpstr>Knuth</vt:lpstr>
      <vt:lpstr>Others</vt:lpstr>
      <vt:lpstr>Wrong and Modified</vt:lpstr>
      <vt:lpstr>Other statistics</vt:lpstr>
      <vt:lpstr>tools</vt:lpstr>
      <vt:lpstr>Code</vt:lpstr>
      <vt:lpstr>Bugs</vt:lpstr>
      <vt:lpstr>For version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404 - AI</dc:title>
  <dc:creator>Bruno Miguel Rodrigues Brito</dc:creator>
  <cp:lastModifiedBy>Bruno Miguel Rodrigues Brito</cp:lastModifiedBy>
  <cp:revision>43</cp:revision>
  <dcterms:created xsi:type="dcterms:W3CDTF">2019-04-28T16:29:35Z</dcterms:created>
  <dcterms:modified xsi:type="dcterms:W3CDTF">2019-04-28T21:39:30Z</dcterms:modified>
</cp:coreProperties>
</file>