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2AB95-C3F2-408C-82AD-98F0E5BBC261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6894A-62B7-4E77-88E0-CFCB0856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9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1A8F-DA24-4E37-BDE0-E507867AF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C6F3E-305D-4CBC-A958-6955245A7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5CE8F-E50A-4CF4-A0F9-E80DCACD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852F-AA52-4D36-99F0-0C623AEDDEB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01211-03DC-405F-A281-2B61E99B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A29BB-D5B6-4219-98CD-F90F2E78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96D6-C895-46B1-8504-EBF157A7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0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C946-8F80-4CEC-AE03-6E31A55E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DE3DC-5F37-4382-B2B5-2AFEFF34B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A8341-B943-46F2-A4E1-CBD59334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852F-AA52-4D36-99F0-0C623AEDDEB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B53C7-F61C-4A63-8DA3-E327FD1D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C3D83-4995-4E89-9758-0B05A827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96D6-C895-46B1-8504-EBF157A7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8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64541-4C08-4BDE-BEC7-26615A29B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19AB5-F7DA-4F9D-932B-6EB8B560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AE164-B910-4203-91B0-976AFF8F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852F-AA52-4D36-99F0-0C623AEDDEB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29F59-2CFD-4A49-9692-DE8FE16D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D375F-8DB2-4A2B-A61B-02E15829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96D6-C895-46B1-8504-EBF157A7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2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49AF-AD2A-4A13-ADBC-66279DD2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EDB31-78A3-405B-AB9E-13973452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75840-1D18-47B0-A4FE-42B0D80D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852F-AA52-4D36-99F0-0C623AEDDEB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1AAAB-7A59-4C11-AA13-157C6A17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96D6-C895-46B1-8504-EBF157A7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9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B722-FA1A-4179-97B4-A9EDDF79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2EB79-24F7-4732-85BA-1F22C680F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8ECDC-F736-4BEA-8250-73A27A1F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852F-AA52-4D36-99F0-0C623AEDDEB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15D33-670C-4326-86AE-8279CECC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CAAD4-D044-4FCE-92CC-CE3B8998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96D6-C895-46B1-8504-EBF157A7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F75B-040F-4D67-88E8-AEFB1291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81E38-2916-4A51-932B-952971EF3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69E0B-B9A7-455A-A37D-D175A1535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AD408-8003-47E1-9718-138FDDFC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852F-AA52-4D36-99F0-0C623AEDDEB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B5663-9B80-48DA-AC95-282D1E9B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46900-0FA2-4F3D-B085-5D1C0E1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96D6-C895-46B1-8504-EBF157A7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4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6CB0-E254-4436-83EF-914747F1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45A90-1122-408A-BF7A-E656239F1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B96D8-0DE8-47E5-B49A-773D6A7D1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110EF-CD69-4C43-B715-D27C23296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93F00-9ED4-42C5-BE85-FC6290D39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A4E72-EDAB-4DD7-8611-8A426F0F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852F-AA52-4D36-99F0-0C623AEDDEB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CF003-C186-4201-9D2A-601BBEBE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55A9A-F350-4C30-9F5A-45029EDA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96D6-C895-46B1-8504-EBF157A7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7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091C-3572-44BD-91F2-D3C84E8C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7EDE5-1DA5-413A-AD78-E9E9F036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852F-AA52-4D36-99F0-0C623AEDDEB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9644E-A09D-4EB7-965D-E6BD3D3C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90D18-8C93-4DD4-8C85-D7048E53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96D6-C895-46B1-8504-EBF157A7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EB46D-D7FA-4591-B0F8-71F28320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852F-AA52-4D36-99F0-0C623AEDDEB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FCD6-88A7-409B-9FCE-A2E086ED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C775D-CE57-4C13-A852-7FA0C2C4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96D6-C895-46B1-8504-EBF157A7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7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3972-9DA5-47B5-9C7F-3462E71F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C769A-4F56-4592-B0C5-BAB376307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206E6-1D3E-4E04-9C74-5B57A734F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1A882-500B-4823-A57A-12D61B2C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852F-AA52-4D36-99F0-0C623AEDDEB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13B01-1C73-43B8-A96A-D823DB62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EAA5E-906B-4E13-8FF5-D31B7BF2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96D6-C895-46B1-8504-EBF157A7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7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0FA3-97B5-4002-8144-2AE7ABAC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17819-4920-4AF5-8B53-0E3B760A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B4E9C-9477-453E-B4B8-F178B8096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27D53-1AF6-4FCD-840C-237DFE08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852F-AA52-4D36-99F0-0C623AEDDEB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B76DD-0857-4EB8-AE2F-F4788F4E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ABF4B-4214-4CA8-8744-14CCF879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96D6-C895-46B1-8504-EBF157A7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5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ACA9A-CF75-470F-9BA4-A71AE933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E3445-03DE-46BC-B03F-25AB5ADD2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3F192-68E1-439C-92D0-0272DD265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4852F-AA52-4D36-99F0-0C623AEDDEB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AE4AC-2A6A-4B2F-96B2-8BEB38B95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0D6BE-8CCB-4007-922C-3A078B14E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596D6-C895-46B1-8504-EBF157A7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0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qs.epa.gov/data/api/annualData/byState?email=lilu216@hotmail.com&amp;key=baygoose48&amp;param=42602&amp;bdate=20170101&amp;edate=20171231&amp;state=%22" TargetMode="External"/><Relationship Id="rId2" Type="http://schemas.openxmlformats.org/officeDocument/2006/relationships/hyperlink" Target="https://dev.socrata.com/foundry/chronicdata.cdc.gov/hn4x-zwk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aqs.epa.gov/aqsweb/airdata/FileFormat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DD7468-89C1-4142-BDAF-2CE167E98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425" y="5199797"/>
            <a:ext cx="9435152" cy="789673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PROJECT – 1 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1BF7A-1A03-4060-BCF1-EBECB5F07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6003836"/>
            <a:ext cx="8673427" cy="40540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HEALTH STATUS AND AIR QUALITY ANALYSIS FOR THE YEAR 2017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6CF01-A86D-470E-90A5-E37D2F8AC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98" r="1" b="14271"/>
          <a:stretch/>
        </p:blipFill>
        <p:spPr>
          <a:xfrm>
            <a:off x="1390983" y="1038611"/>
            <a:ext cx="9172961" cy="295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2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4D54-A232-4EF7-901B-AB744D5C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D5286-DF1A-40DB-8D1D-6FDE3E238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22ED7-2F89-4F1F-B23C-0D17F09C3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58" y="6251165"/>
            <a:ext cx="1418216" cy="60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0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76BE-056D-40A3-B0EB-E8255B2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6B954-EFCD-46F7-84D1-1870F926B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5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CD99-E03D-486F-98E6-8721F973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LIMITATIONS: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6737E-99B2-449E-8A55-3891E10A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B8FE0-9F84-4D80-92FC-A933CEB87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04" y="6428076"/>
            <a:ext cx="1005240" cy="42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9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EA6A-9A7C-4B37-8B6B-801A5AC0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C5028-2BC4-42D5-989C-5DAA5DF5E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581"/>
            <a:ext cx="10515600" cy="4706382"/>
          </a:xfrm>
        </p:spPr>
        <p:txBody>
          <a:bodyPr>
            <a:normAutofit/>
          </a:bodyPr>
          <a:lstStyle/>
          <a:p>
            <a:r>
              <a:rPr lang="en-US" sz="2000" dirty="0"/>
              <a:t>API’s used:</a:t>
            </a:r>
          </a:p>
          <a:p>
            <a:pPr lvl="1"/>
            <a:r>
              <a:rPr lang="en-US" sz="1600" dirty="0">
                <a:hlinkClick r:id="rId2"/>
              </a:rPr>
              <a:t>https://dev.socrata.com/foundry/chronicdata.cdc.gov/hn4x-zwk7</a:t>
            </a:r>
            <a:endParaRPr lang="en-US" sz="1600" dirty="0"/>
          </a:p>
          <a:p>
            <a:pPr lvl="1"/>
            <a:r>
              <a:rPr lang="en-US" sz="1600" dirty="0">
                <a:hlinkClick r:id="rId3"/>
              </a:rPr>
              <a:t>https://aqs.epa.gov/data/api/annualData/byState?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r>
              <a:rPr lang="en-US" sz="1600" dirty="0">
                <a:hlinkClick r:id="rId4"/>
              </a:rPr>
              <a:t>https://aqs.epa.gov/aqsweb/airdata/FileFormats.html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CSV File: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509B0-90FC-422E-A842-020F58AAA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03" y="6217876"/>
            <a:ext cx="1285993" cy="54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9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72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– 1 </vt:lpstr>
      <vt:lpstr>PowerPoint Presentation</vt:lpstr>
      <vt:lpstr>FINDINGS:</vt:lpstr>
      <vt:lpstr>LIMITATIONS: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1 </dc:title>
  <dc:creator>Soujanya Sridharan</dc:creator>
  <cp:lastModifiedBy>Soujanya Sridharan</cp:lastModifiedBy>
  <cp:revision>9</cp:revision>
  <dcterms:created xsi:type="dcterms:W3CDTF">2020-04-27T23:02:19Z</dcterms:created>
  <dcterms:modified xsi:type="dcterms:W3CDTF">2020-04-28T00:07:01Z</dcterms:modified>
</cp:coreProperties>
</file>