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6" d="100"/>
          <a:sy n="16" d="100"/>
        </p:scale>
        <p:origin x="1494" y="168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flex-sensor-hookup-gui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github.com/VRomanov89/EEEnthusiast/blob/master/MPU-6050%20Implementation/MPU6050_Implementation/MPU6050_Implementation.in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M9lZ5Qy5S2s" TargetMode="External"/><Relationship Id="rId4" Type="http://schemas.openxmlformats.org/officeDocument/2006/relationships/hyperlink" Target="https://people.ece.cornell.edu/land/courses/ece4760/FinalProjects/f2015/akl52_amb493_jc957/akl52_amb493_jc957.old/akl52_amb493_jc95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3427" y="640364"/>
            <a:ext cx="36536244" cy="347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Franklin Gothic Heavy" panose="020B0903020102020204" pitchFamily="34" charset="0"/>
              </a:rPr>
              <a:t>Ebisu: An Innovative </a:t>
            </a:r>
            <a:r>
              <a:rPr lang="en-US" sz="10000">
                <a:latin typeface="Franklin Gothic Heavy" panose="020B0903020102020204" pitchFamily="34" charset="0"/>
              </a:rPr>
              <a:t>User-Input Solution</a:t>
            </a:r>
            <a:endParaRPr lang="en-US" sz="10000" dirty="0">
              <a:latin typeface="Franklin Gothic Heavy" panose="020B0903020102020204" pitchFamily="34" charset="0"/>
            </a:endParaRPr>
          </a:p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Brittany Barnes and </a:t>
            </a:r>
            <a:r>
              <a:rPr lang="en-US" sz="6000" dirty="0" err="1">
                <a:latin typeface="Franklin Gothic Heavy" panose="020B0903020102020204" pitchFamily="34" charset="0"/>
              </a:rPr>
              <a:t>Yusef</a:t>
            </a:r>
            <a:r>
              <a:rPr lang="en-US" sz="6000" dirty="0">
                <a:latin typeface="Franklin Gothic Heavy" panose="020B0903020102020204" pitchFamily="34" charset="0"/>
              </a:rPr>
              <a:t> </a:t>
            </a:r>
            <a:r>
              <a:rPr lang="en-US" sz="6000" dirty="0" err="1">
                <a:latin typeface="Franklin Gothic Heavy" panose="020B0903020102020204" pitchFamily="34" charset="0"/>
              </a:rPr>
              <a:t>Ghouth</a:t>
            </a:r>
            <a:endParaRPr lang="en-US" sz="6000" dirty="0">
              <a:latin typeface="Franklin Gothic Heavy" panose="020B0903020102020204" pitchFamily="34" charset="0"/>
            </a:endParaRPr>
          </a:p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University of San Diego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87584" y="6671733"/>
            <a:ext cx="9699028" cy="90486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Abstract</a:t>
            </a:r>
          </a:p>
          <a:p>
            <a:endParaRPr lang="en-US" sz="36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Ebisu is a Machine Learning Algorithm that aims to recognize and categorize wearable device data, such as accelerometer data, into gestures. These gestures open up a new avenue in user-machine interaction, allowing customers to have a form-fitting experience with their technology. Ebisu will detect and categorize multi-dimensional data into both pre-learned gestures and new ones, giving it the ability to learn user-specific commands and interaction. To pair along with the Ebisu software, we are also designing a physical wearable prototype that will transmit data to a host device for processing. 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64160" y="16264798"/>
            <a:ext cx="9722452" cy="125572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Methods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5 4.5’ Flex Sensors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</a:t>
            </a:r>
            <a:r>
              <a:rPr lang="en-US" sz="3600" dirty="0" err="1">
                <a:latin typeface="Georgia" panose="02040502050405020303" pitchFamily="18" charset="0"/>
              </a:rPr>
              <a:t>InvenSense</a:t>
            </a:r>
            <a:r>
              <a:rPr lang="en-US" sz="3600" dirty="0">
                <a:latin typeface="Georgia" panose="02040502050405020303" pitchFamily="18" charset="0"/>
              </a:rPr>
              <a:t> MPU-6050 Accelerometer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Breadboard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Jumper Wires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Softball Glove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Velcro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Arduino Uno</a:t>
            </a: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Multilayer Perceptron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2001407" y="6671733"/>
            <a:ext cx="11126426" cy="224369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Results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about the final project will go relating to the 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6387868" y="24885432"/>
            <a:ext cx="11221803" cy="8032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References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2"/>
              </a:rPr>
              <a:t>https://github.com/VRomanov89/EEEnthusiast/blob/master/MPU-6050%20Implementation/MPU6050_Implementation/MPU6050_Implementation.ino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3"/>
              </a:rPr>
              <a:t>https://learn.sparkfun.com/tutorials/flex-sensor-hookup-guide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4"/>
              </a:rPr>
              <a:t>https://people.ece.cornell.edu/land/courses/ece4760/FinalProjects/f2015/akl52_amb493_jc957/akl52_amb493_jc957.old/akl52_amb493_jc957/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4.</a:t>
            </a:r>
            <a:r>
              <a:rPr lang="en-US" sz="3600" dirty="0">
                <a:latin typeface="Georgia" panose="02040502050405020303" pitchFamily="18" charset="0"/>
                <a:hlinkClick r:id="rId5"/>
              </a:rPr>
              <a:t>https://www.youtube.com/watch?v=M9lZ5Qy5S2s</a:t>
            </a: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349" y="23020518"/>
            <a:ext cx="3816626" cy="2862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0767" y="23013562"/>
            <a:ext cx="3760973" cy="28207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62226" y="6671733"/>
            <a:ext cx="118474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Conclusion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This is where our final thoughts/conclusions will go for the final project</a:t>
            </a:r>
          </a:p>
          <a:p>
            <a:endParaRPr lang="en-US" sz="4200" dirty="0">
              <a:latin typeface="Georgia" panose="02040502050405020303" pitchFamily="18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Also incorporate a couple finished prototype photos</a:t>
            </a:r>
          </a:p>
        </p:txBody>
      </p:sp>
    </p:spTree>
    <p:extLst>
      <p:ext uri="{BB962C8B-B14F-4D97-AF65-F5344CB8AC3E}">
        <p14:creationId xmlns:p14="http://schemas.microsoft.com/office/powerpoint/2010/main" val="26067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463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Barnes</dc:creator>
  <cp:lastModifiedBy>Brittany Barnes</cp:lastModifiedBy>
  <cp:revision>8</cp:revision>
  <dcterms:created xsi:type="dcterms:W3CDTF">2017-03-27T04:43:38Z</dcterms:created>
  <dcterms:modified xsi:type="dcterms:W3CDTF">2017-03-27T18:34:11Z</dcterms:modified>
</cp:coreProperties>
</file>