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24" d="100"/>
          <a:sy n="24" d="100"/>
        </p:scale>
        <p:origin x="-1608" y="-128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6D2BD-CA75-D640-BB9C-33924CDB8205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95F693-A923-1E4A-AAC1-DD46293B2B09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BF9ADB16-7EA8-7241-9524-F69BAD3EE0C2}" type="parTrans" cxnId="{F0808A3A-0486-0D45-9B9B-176674E4872D}">
      <dgm:prSet/>
      <dgm:spPr/>
      <dgm:t>
        <a:bodyPr/>
        <a:lstStyle/>
        <a:p>
          <a:endParaRPr lang="en-US"/>
        </a:p>
      </dgm:t>
    </dgm:pt>
    <dgm:pt modelId="{A2D9C352-49FB-EA49-A5C6-BC6686B772E5}" type="sibTrans" cxnId="{F0808A3A-0486-0D45-9B9B-176674E4872D}">
      <dgm:prSet/>
      <dgm:spPr/>
      <dgm:t>
        <a:bodyPr/>
        <a:lstStyle/>
        <a:p>
          <a:endParaRPr lang="en-US"/>
        </a:p>
      </dgm:t>
    </dgm:pt>
    <dgm:pt modelId="{1EA80A90-D018-C14A-ABCC-BD09B46FCF33}">
      <dgm:prSet phldrT="[Text]"/>
      <dgm:spPr/>
      <dgm:t>
        <a:bodyPr/>
        <a:lstStyle/>
        <a:p>
          <a:r>
            <a:rPr lang="en-US" dirty="0" smtClean="0"/>
            <a:t>Class A</a:t>
          </a:r>
          <a:endParaRPr lang="en-US" dirty="0"/>
        </a:p>
      </dgm:t>
    </dgm:pt>
    <dgm:pt modelId="{14B439E6-B244-3C46-B6CE-6B1B8D3CCFB4}" type="parTrans" cxnId="{6442C6B7-FE3B-7E4A-BC32-BD062A93723E}">
      <dgm:prSet/>
      <dgm:spPr/>
      <dgm:t>
        <a:bodyPr/>
        <a:lstStyle/>
        <a:p>
          <a:endParaRPr lang="en-US"/>
        </a:p>
      </dgm:t>
    </dgm:pt>
    <dgm:pt modelId="{60A51E6B-A164-404E-94E9-CCE8EB167313}" type="sibTrans" cxnId="{6442C6B7-FE3B-7E4A-BC32-BD062A93723E}">
      <dgm:prSet/>
      <dgm:spPr/>
      <dgm:t>
        <a:bodyPr/>
        <a:lstStyle/>
        <a:p>
          <a:endParaRPr lang="en-US"/>
        </a:p>
      </dgm:t>
    </dgm:pt>
    <dgm:pt modelId="{0AD672CA-8998-E245-B3AD-83C814D4B2DC}">
      <dgm:prSet phldrT="[Text]"/>
      <dgm:spPr/>
      <dgm:t>
        <a:bodyPr/>
        <a:lstStyle/>
        <a:p>
          <a:r>
            <a:rPr lang="en-US" dirty="0" smtClean="0"/>
            <a:t>Class B</a:t>
          </a:r>
          <a:endParaRPr lang="en-US" dirty="0"/>
        </a:p>
      </dgm:t>
    </dgm:pt>
    <dgm:pt modelId="{F25C5066-A513-8941-BF5F-FD35F2500268}" type="parTrans" cxnId="{A26C427A-0EA8-6448-863A-FCBB56C3AC50}">
      <dgm:prSet/>
      <dgm:spPr/>
      <dgm:t>
        <a:bodyPr/>
        <a:lstStyle/>
        <a:p>
          <a:endParaRPr lang="en-US"/>
        </a:p>
      </dgm:t>
    </dgm:pt>
    <dgm:pt modelId="{90ED327D-54C5-BA4C-B4C0-FADFA454F81C}" type="sibTrans" cxnId="{A26C427A-0EA8-6448-863A-FCBB56C3AC50}">
      <dgm:prSet/>
      <dgm:spPr/>
      <dgm:t>
        <a:bodyPr/>
        <a:lstStyle/>
        <a:p>
          <a:endParaRPr lang="en-US"/>
        </a:p>
      </dgm:t>
    </dgm:pt>
    <dgm:pt modelId="{C54CA77E-CF59-FB41-90EB-D570E7C03F50}">
      <dgm:prSet phldrT="[Text]"/>
      <dgm:spPr/>
      <dgm:t>
        <a:bodyPr/>
        <a:lstStyle/>
        <a:p>
          <a:r>
            <a:rPr lang="en-US" dirty="0" smtClean="0"/>
            <a:t>New Class</a:t>
          </a:r>
          <a:endParaRPr lang="en-US" dirty="0"/>
        </a:p>
      </dgm:t>
    </dgm:pt>
    <dgm:pt modelId="{C5B4C14C-6DA6-F54E-81DF-96D29C3903A7}" type="parTrans" cxnId="{75DCF6F2-811B-2B48-B862-6FD218554162}">
      <dgm:prSet/>
      <dgm:spPr/>
      <dgm:t>
        <a:bodyPr/>
        <a:lstStyle/>
        <a:p>
          <a:endParaRPr lang="en-US"/>
        </a:p>
      </dgm:t>
    </dgm:pt>
    <dgm:pt modelId="{111B91CE-8215-294F-8DD5-EE163FF1310E}" type="sibTrans" cxnId="{75DCF6F2-811B-2B48-B862-6FD218554162}">
      <dgm:prSet/>
      <dgm:spPr/>
      <dgm:t>
        <a:bodyPr/>
        <a:lstStyle/>
        <a:p>
          <a:endParaRPr lang="en-US"/>
        </a:p>
      </dgm:t>
    </dgm:pt>
    <dgm:pt modelId="{54695207-A738-B445-BD10-1E50EB2F0192}">
      <dgm:prSet phldrT="[Text]"/>
      <dgm:spPr/>
      <dgm:t>
        <a:bodyPr/>
        <a:lstStyle/>
        <a:p>
          <a:r>
            <a:rPr lang="en-US" dirty="0" smtClean="0"/>
            <a:t>Class C</a:t>
          </a:r>
          <a:endParaRPr lang="en-US" dirty="0"/>
        </a:p>
      </dgm:t>
    </dgm:pt>
    <dgm:pt modelId="{E82A10EC-79B8-4A40-B96F-49594F0A4541}" type="parTrans" cxnId="{4B5D3300-B5FA-CF4C-B1EE-A27D1DD09905}">
      <dgm:prSet/>
      <dgm:spPr/>
      <dgm:t>
        <a:bodyPr/>
        <a:lstStyle/>
        <a:p>
          <a:endParaRPr lang="en-US"/>
        </a:p>
      </dgm:t>
    </dgm:pt>
    <dgm:pt modelId="{2C06E799-04CB-9E4E-9E7F-E0855C3E4C80}" type="sibTrans" cxnId="{4B5D3300-B5FA-CF4C-B1EE-A27D1DD09905}">
      <dgm:prSet/>
      <dgm:spPr/>
      <dgm:t>
        <a:bodyPr/>
        <a:lstStyle/>
        <a:p>
          <a:endParaRPr lang="en-US"/>
        </a:p>
      </dgm:t>
    </dgm:pt>
    <dgm:pt modelId="{6576D484-F3E2-0E48-B18F-89153737ECED}" type="pres">
      <dgm:prSet presAssocID="{68D6D2BD-CA75-D640-BB9C-33924CDB820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EBE40-EB8E-2045-8FBA-7B75E9EC41D3}" type="pres">
      <dgm:prSet presAssocID="{0A95F693-A923-1E4A-AAC1-DD46293B2B09}" presName="hierRoot1" presStyleCnt="0">
        <dgm:presLayoutVars>
          <dgm:hierBranch val="init"/>
        </dgm:presLayoutVars>
      </dgm:prSet>
      <dgm:spPr/>
    </dgm:pt>
    <dgm:pt modelId="{D56C2F0B-4668-4845-8D4E-47227FAB56EE}" type="pres">
      <dgm:prSet presAssocID="{0A95F693-A923-1E4A-AAC1-DD46293B2B09}" presName="rootComposite1" presStyleCnt="0"/>
      <dgm:spPr/>
    </dgm:pt>
    <dgm:pt modelId="{214C1D5B-8AD0-A545-B44E-6F74EBF573BF}" type="pres">
      <dgm:prSet presAssocID="{0A95F693-A923-1E4A-AAC1-DD46293B2B09}" presName="rootText1" presStyleLbl="alignAcc1" presStyleIdx="0" presStyleCnt="0">
        <dgm:presLayoutVars>
          <dgm:chPref val="3"/>
        </dgm:presLayoutVars>
      </dgm:prSet>
      <dgm:spPr/>
    </dgm:pt>
    <dgm:pt modelId="{0BE36997-7A71-5746-9090-61CAB52E395F}" type="pres">
      <dgm:prSet presAssocID="{0A95F693-A923-1E4A-AAC1-DD46293B2B09}" presName="topArc1" presStyleLbl="parChTrans1D1" presStyleIdx="0" presStyleCnt="10"/>
      <dgm:spPr/>
    </dgm:pt>
    <dgm:pt modelId="{EAE3E292-E5F4-FE49-9979-7F7D21DF949F}" type="pres">
      <dgm:prSet presAssocID="{0A95F693-A923-1E4A-AAC1-DD46293B2B09}" presName="bottomArc1" presStyleLbl="parChTrans1D1" presStyleIdx="1" presStyleCnt="10"/>
      <dgm:spPr/>
    </dgm:pt>
    <dgm:pt modelId="{37635D0D-4942-9E45-9F21-BB519D157D83}" type="pres">
      <dgm:prSet presAssocID="{0A95F693-A923-1E4A-AAC1-DD46293B2B09}" presName="topConnNode1" presStyleLbl="node1" presStyleIdx="0" presStyleCnt="0"/>
      <dgm:spPr/>
    </dgm:pt>
    <dgm:pt modelId="{3E633392-C0DF-8F43-88AB-327C42C4A5E3}" type="pres">
      <dgm:prSet presAssocID="{0A95F693-A923-1E4A-AAC1-DD46293B2B09}" presName="hierChild2" presStyleCnt="0"/>
      <dgm:spPr/>
    </dgm:pt>
    <dgm:pt modelId="{6EC8BD7E-3958-EC46-BA2D-53EF954162F6}" type="pres">
      <dgm:prSet presAssocID="{14B439E6-B244-3C46-B6CE-6B1B8D3CCFB4}" presName="Name28" presStyleLbl="parChTrans1D2" presStyleIdx="0" presStyleCnt="4"/>
      <dgm:spPr/>
    </dgm:pt>
    <dgm:pt modelId="{DF32FF6B-CDD6-4E45-B0E0-3BC62EE35060}" type="pres">
      <dgm:prSet presAssocID="{1EA80A90-D018-C14A-ABCC-BD09B46FCF33}" presName="hierRoot2" presStyleCnt="0">
        <dgm:presLayoutVars>
          <dgm:hierBranch val="init"/>
        </dgm:presLayoutVars>
      </dgm:prSet>
      <dgm:spPr/>
    </dgm:pt>
    <dgm:pt modelId="{63B13228-7B46-F040-B57A-70F855AFF9BD}" type="pres">
      <dgm:prSet presAssocID="{1EA80A90-D018-C14A-ABCC-BD09B46FCF33}" presName="rootComposite2" presStyleCnt="0"/>
      <dgm:spPr/>
    </dgm:pt>
    <dgm:pt modelId="{6C0B7F3B-6DAD-3A46-9FCB-8852C83E923D}" type="pres">
      <dgm:prSet presAssocID="{1EA80A90-D018-C14A-ABCC-BD09B46FCF3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09C89-F65E-684B-BD87-CAC81CB2D62F}" type="pres">
      <dgm:prSet presAssocID="{1EA80A90-D018-C14A-ABCC-BD09B46FCF33}" presName="topArc2" presStyleLbl="parChTrans1D1" presStyleIdx="2" presStyleCnt="10"/>
      <dgm:spPr/>
    </dgm:pt>
    <dgm:pt modelId="{6722B57F-3E04-EC4B-BE99-43849888418F}" type="pres">
      <dgm:prSet presAssocID="{1EA80A90-D018-C14A-ABCC-BD09B46FCF33}" presName="bottomArc2" presStyleLbl="parChTrans1D1" presStyleIdx="3" presStyleCnt="10"/>
      <dgm:spPr/>
    </dgm:pt>
    <dgm:pt modelId="{73A0CE03-A820-6D49-B6A4-8CE800EC77D6}" type="pres">
      <dgm:prSet presAssocID="{1EA80A90-D018-C14A-ABCC-BD09B46FCF33}" presName="topConnNode2" presStyleLbl="node2" presStyleIdx="0" presStyleCnt="0"/>
      <dgm:spPr/>
    </dgm:pt>
    <dgm:pt modelId="{498E70C7-8F3C-224B-AC0F-2D831EAF1BA1}" type="pres">
      <dgm:prSet presAssocID="{1EA80A90-D018-C14A-ABCC-BD09B46FCF33}" presName="hierChild4" presStyleCnt="0"/>
      <dgm:spPr/>
    </dgm:pt>
    <dgm:pt modelId="{E49D1764-1E76-814F-89FD-34004118EE92}" type="pres">
      <dgm:prSet presAssocID="{1EA80A90-D018-C14A-ABCC-BD09B46FCF33}" presName="hierChild5" presStyleCnt="0"/>
      <dgm:spPr/>
    </dgm:pt>
    <dgm:pt modelId="{0CF52B01-5ACB-A647-BB73-E6673CA6FD3B}" type="pres">
      <dgm:prSet presAssocID="{F25C5066-A513-8941-BF5F-FD35F2500268}" presName="Name28" presStyleLbl="parChTrans1D2" presStyleIdx="1" presStyleCnt="4"/>
      <dgm:spPr/>
    </dgm:pt>
    <dgm:pt modelId="{B8EDFAEA-03C1-E747-8326-31B453F929BB}" type="pres">
      <dgm:prSet presAssocID="{0AD672CA-8998-E245-B3AD-83C814D4B2DC}" presName="hierRoot2" presStyleCnt="0">
        <dgm:presLayoutVars>
          <dgm:hierBranch val="init"/>
        </dgm:presLayoutVars>
      </dgm:prSet>
      <dgm:spPr/>
    </dgm:pt>
    <dgm:pt modelId="{E4ECD475-878D-5740-8592-B5206B099C1F}" type="pres">
      <dgm:prSet presAssocID="{0AD672CA-8998-E245-B3AD-83C814D4B2DC}" presName="rootComposite2" presStyleCnt="0"/>
      <dgm:spPr/>
    </dgm:pt>
    <dgm:pt modelId="{B80BBFA5-DCDD-9243-AE56-9DC648FB7709}" type="pres">
      <dgm:prSet presAssocID="{0AD672CA-8998-E245-B3AD-83C814D4B2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1A911-0628-9847-88E2-80F60967F8F5}" type="pres">
      <dgm:prSet presAssocID="{0AD672CA-8998-E245-B3AD-83C814D4B2DC}" presName="topArc2" presStyleLbl="parChTrans1D1" presStyleIdx="4" presStyleCnt="10"/>
      <dgm:spPr/>
    </dgm:pt>
    <dgm:pt modelId="{37D12E47-6B76-294C-94E7-AB671356872B}" type="pres">
      <dgm:prSet presAssocID="{0AD672CA-8998-E245-B3AD-83C814D4B2DC}" presName="bottomArc2" presStyleLbl="parChTrans1D1" presStyleIdx="5" presStyleCnt="10"/>
      <dgm:spPr/>
    </dgm:pt>
    <dgm:pt modelId="{2583C085-71A7-BE4C-93B3-773360B59D4E}" type="pres">
      <dgm:prSet presAssocID="{0AD672CA-8998-E245-B3AD-83C814D4B2DC}" presName="topConnNode2" presStyleLbl="node2" presStyleIdx="0" presStyleCnt="0"/>
      <dgm:spPr/>
    </dgm:pt>
    <dgm:pt modelId="{B06A5906-0EBF-7B4C-89D1-161B11858001}" type="pres">
      <dgm:prSet presAssocID="{0AD672CA-8998-E245-B3AD-83C814D4B2DC}" presName="hierChild4" presStyleCnt="0"/>
      <dgm:spPr/>
    </dgm:pt>
    <dgm:pt modelId="{F83DBC37-6CD9-824E-B46A-224EF1A430B0}" type="pres">
      <dgm:prSet presAssocID="{0AD672CA-8998-E245-B3AD-83C814D4B2DC}" presName="hierChild5" presStyleCnt="0"/>
      <dgm:spPr/>
    </dgm:pt>
    <dgm:pt modelId="{5358384B-5147-ED49-9D9D-E3229F98BBE0}" type="pres">
      <dgm:prSet presAssocID="{E82A10EC-79B8-4A40-B96F-49594F0A4541}" presName="Name28" presStyleLbl="parChTrans1D2" presStyleIdx="2" presStyleCnt="4"/>
      <dgm:spPr/>
    </dgm:pt>
    <dgm:pt modelId="{7BB18137-F031-DE4F-AF16-D63A08BB0737}" type="pres">
      <dgm:prSet presAssocID="{54695207-A738-B445-BD10-1E50EB2F0192}" presName="hierRoot2" presStyleCnt="0">
        <dgm:presLayoutVars>
          <dgm:hierBranch val="init"/>
        </dgm:presLayoutVars>
      </dgm:prSet>
      <dgm:spPr/>
    </dgm:pt>
    <dgm:pt modelId="{A9B6E966-2E61-6A40-965E-7F61175C705E}" type="pres">
      <dgm:prSet presAssocID="{54695207-A738-B445-BD10-1E50EB2F0192}" presName="rootComposite2" presStyleCnt="0"/>
      <dgm:spPr/>
    </dgm:pt>
    <dgm:pt modelId="{B78609DC-F262-3943-8229-5387A7E0D780}" type="pres">
      <dgm:prSet presAssocID="{54695207-A738-B445-BD10-1E50EB2F0192}" presName="rootText2" presStyleLbl="alignAcc1" presStyleIdx="0" presStyleCnt="0">
        <dgm:presLayoutVars>
          <dgm:chPref val="3"/>
        </dgm:presLayoutVars>
      </dgm:prSet>
      <dgm:spPr/>
    </dgm:pt>
    <dgm:pt modelId="{D5668273-A1F5-214D-AB97-E5B7093812F2}" type="pres">
      <dgm:prSet presAssocID="{54695207-A738-B445-BD10-1E50EB2F0192}" presName="topArc2" presStyleLbl="parChTrans1D1" presStyleIdx="6" presStyleCnt="10"/>
      <dgm:spPr/>
    </dgm:pt>
    <dgm:pt modelId="{F4D70AE3-9A61-7546-AF32-C6DA00B18FBB}" type="pres">
      <dgm:prSet presAssocID="{54695207-A738-B445-BD10-1E50EB2F0192}" presName="bottomArc2" presStyleLbl="parChTrans1D1" presStyleIdx="7" presStyleCnt="10"/>
      <dgm:spPr/>
    </dgm:pt>
    <dgm:pt modelId="{2E0744F6-8CAB-2A4F-8DB0-9A8CDF2C581A}" type="pres">
      <dgm:prSet presAssocID="{54695207-A738-B445-BD10-1E50EB2F0192}" presName="topConnNode2" presStyleLbl="node2" presStyleIdx="0" presStyleCnt="0"/>
      <dgm:spPr/>
    </dgm:pt>
    <dgm:pt modelId="{E29AA2E8-6391-BC47-BA05-051DCB9F90A1}" type="pres">
      <dgm:prSet presAssocID="{54695207-A738-B445-BD10-1E50EB2F0192}" presName="hierChild4" presStyleCnt="0"/>
      <dgm:spPr/>
    </dgm:pt>
    <dgm:pt modelId="{851E525A-DE2B-3C4D-9A9D-FE461859B968}" type="pres">
      <dgm:prSet presAssocID="{54695207-A738-B445-BD10-1E50EB2F0192}" presName="hierChild5" presStyleCnt="0"/>
      <dgm:spPr/>
    </dgm:pt>
    <dgm:pt modelId="{7749163C-A8A3-984E-86A6-72CA2FBCF879}" type="pres">
      <dgm:prSet presAssocID="{C5B4C14C-6DA6-F54E-81DF-96D29C3903A7}" presName="Name28" presStyleLbl="parChTrans1D2" presStyleIdx="3" presStyleCnt="4"/>
      <dgm:spPr/>
    </dgm:pt>
    <dgm:pt modelId="{483FF014-1543-2449-8163-0D184ADC1798}" type="pres">
      <dgm:prSet presAssocID="{C54CA77E-CF59-FB41-90EB-D570E7C03F50}" presName="hierRoot2" presStyleCnt="0">
        <dgm:presLayoutVars>
          <dgm:hierBranch val="init"/>
        </dgm:presLayoutVars>
      </dgm:prSet>
      <dgm:spPr/>
    </dgm:pt>
    <dgm:pt modelId="{4873C9AB-5459-354F-A3C3-3925D903A2C0}" type="pres">
      <dgm:prSet presAssocID="{C54CA77E-CF59-FB41-90EB-D570E7C03F50}" presName="rootComposite2" presStyleCnt="0"/>
      <dgm:spPr/>
    </dgm:pt>
    <dgm:pt modelId="{662D36DF-09C5-3344-9857-87853AA79B28}" type="pres">
      <dgm:prSet presAssocID="{C54CA77E-CF59-FB41-90EB-D570E7C03F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6D75F-9174-664B-96F3-DF4C3AB4D8F4}" type="pres">
      <dgm:prSet presAssocID="{C54CA77E-CF59-FB41-90EB-D570E7C03F50}" presName="topArc2" presStyleLbl="parChTrans1D1" presStyleIdx="8" presStyleCnt="10"/>
      <dgm:spPr/>
    </dgm:pt>
    <dgm:pt modelId="{3429EDD2-7E71-AD48-8DE3-4E8AFC49ABFC}" type="pres">
      <dgm:prSet presAssocID="{C54CA77E-CF59-FB41-90EB-D570E7C03F50}" presName="bottomArc2" presStyleLbl="parChTrans1D1" presStyleIdx="9" presStyleCnt="10"/>
      <dgm:spPr/>
    </dgm:pt>
    <dgm:pt modelId="{C24DE735-EF00-9F4A-AA6C-87EBC151D78D}" type="pres">
      <dgm:prSet presAssocID="{C54CA77E-CF59-FB41-90EB-D570E7C03F50}" presName="topConnNode2" presStyleLbl="node2" presStyleIdx="0" presStyleCnt="0"/>
      <dgm:spPr/>
    </dgm:pt>
    <dgm:pt modelId="{86E5BD1A-206E-CE40-B5D9-17199E10E679}" type="pres">
      <dgm:prSet presAssocID="{C54CA77E-CF59-FB41-90EB-D570E7C03F50}" presName="hierChild4" presStyleCnt="0"/>
      <dgm:spPr/>
    </dgm:pt>
    <dgm:pt modelId="{30BC698D-2414-7C43-8D01-EFB26F0C6954}" type="pres">
      <dgm:prSet presAssocID="{C54CA77E-CF59-FB41-90EB-D570E7C03F50}" presName="hierChild5" presStyleCnt="0"/>
      <dgm:spPr/>
    </dgm:pt>
    <dgm:pt modelId="{7A41199C-6DE3-E44E-AEA1-9DD4DCF2A136}" type="pres">
      <dgm:prSet presAssocID="{0A95F693-A923-1E4A-AAC1-DD46293B2B09}" presName="hierChild3" presStyleCnt="0"/>
      <dgm:spPr/>
    </dgm:pt>
  </dgm:ptLst>
  <dgm:cxnLst>
    <dgm:cxn modelId="{94D5B03F-C2D9-8140-8A0B-67A61E25E454}" type="presOf" srcId="{54695207-A738-B445-BD10-1E50EB2F0192}" destId="{B78609DC-F262-3943-8229-5387A7E0D780}" srcOrd="0" destOrd="0" presId="urn:microsoft.com/office/officeart/2008/layout/HalfCircleOrganizationChart"/>
    <dgm:cxn modelId="{4B5D3300-B5FA-CF4C-B1EE-A27D1DD09905}" srcId="{0A95F693-A923-1E4A-AAC1-DD46293B2B09}" destId="{54695207-A738-B445-BD10-1E50EB2F0192}" srcOrd="2" destOrd="0" parTransId="{E82A10EC-79B8-4A40-B96F-49594F0A4541}" sibTransId="{2C06E799-04CB-9E4E-9E7F-E0855C3E4C80}"/>
    <dgm:cxn modelId="{12EE5978-9107-684A-8923-34E1D7D9CF2E}" type="presOf" srcId="{0A95F693-A923-1E4A-AAC1-DD46293B2B09}" destId="{37635D0D-4942-9E45-9F21-BB519D157D83}" srcOrd="1" destOrd="0" presId="urn:microsoft.com/office/officeart/2008/layout/HalfCircleOrganizationChart"/>
    <dgm:cxn modelId="{A26C427A-0EA8-6448-863A-FCBB56C3AC50}" srcId="{0A95F693-A923-1E4A-AAC1-DD46293B2B09}" destId="{0AD672CA-8998-E245-B3AD-83C814D4B2DC}" srcOrd="1" destOrd="0" parTransId="{F25C5066-A513-8941-BF5F-FD35F2500268}" sibTransId="{90ED327D-54C5-BA4C-B4C0-FADFA454F81C}"/>
    <dgm:cxn modelId="{25E78678-72F3-944E-852F-3AD0CA81AEB1}" type="presOf" srcId="{54695207-A738-B445-BD10-1E50EB2F0192}" destId="{2E0744F6-8CAB-2A4F-8DB0-9A8CDF2C581A}" srcOrd="1" destOrd="0" presId="urn:microsoft.com/office/officeart/2008/layout/HalfCircleOrganizationChart"/>
    <dgm:cxn modelId="{E21768F6-7750-0445-BA00-5B060F80FA4E}" type="presOf" srcId="{C5B4C14C-6DA6-F54E-81DF-96D29C3903A7}" destId="{7749163C-A8A3-984E-86A6-72CA2FBCF879}" srcOrd="0" destOrd="0" presId="urn:microsoft.com/office/officeart/2008/layout/HalfCircleOrganizationChart"/>
    <dgm:cxn modelId="{A8B2552B-9A91-8B40-B8A2-98AD37ED7A0E}" type="presOf" srcId="{14B439E6-B244-3C46-B6CE-6B1B8D3CCFB4}" destId="{6EC8BD7E-3958-EC46-BA2D-53EF954162F6}" srcOrd="0" destOrd="0" presId="urn:microsoft.com/office/officeart/2008/layout/HalfCircleOrganizationChart"/>
    <dgm:cxn modelId="{74B579F5-6A8D-1246-9E01-AB5A43DD2ED9}" type="presOf" srcId="{0AD672CA-8998-E245-B3AD-83C814D4B2DC}" destId="{B80BBFA5-DCDD-9243-AE56-9DC648FB7709}" srcOrd="0" destOrd="0" presId="urn:microsoft.com/office/officeart/2008/layout/HalfCircleOrganizationChart"/>
    <dgm:cxn modelId="{6E1042A6-2C11-2842-BE72-23FBF0FFD313}" type="presOf" srcId="{E82A10EC-79B8-4A40-B96F-49594F0A4541}" destId="{5358384B-5147-ED49-9D9D-E3229F98BBE0}" srcOrd="0" destOrd="0" presId="urn:microsoft.com/office/officeart/2008/layout/HalfCircleOrganizationChart"/>
    <dgm:cxn modelId="{CADACC33-8695-CB48-BB4D-CDEA4F4BEC87}" type="presOf" srcId="{0AD672CA-8998-E245-B3AD-83C814D4B2DC}" destId="{2583C085-71A7-BE4C-93B3-773360B59D4E}" srcOrd="1" destOrd="0" presId="urn:microsoft.com/office/officeart/2008/layout/HalfCircleOrganizationChart"/>
    <dgm:cxn modelId="{F0808A3A-0486-0D45-9B9B-176674E4872D}" srcId="{68D6D2BD-CA75-D640-BB9C-33924CDB8205}" destId="{0A95F693-A923-1E4A-AAC1-DD46293B2B09}" srcOrd="0" destOrd="0" parTransId="{BF9ADB16-7EA8-7241-9524-F69BAD3EE0C2}" sibTransId="{A2D9C352-49FB-EA49-A5C6-BC6686B772E5}"/>
    <dgm:cxn modelId="{6442C6B7-FE3B-7E4A-BC32-BD062A93723E}" srcId="{0A95F693-A923-1E4A-AAC1-DD46293B2B09}" destId="{1EA80A90-D018-C14A-ABCC-BD09B46FCF33}" srcOrd="0" destOrd="0" parTransId="{14B439E6-B244-3C46-B6CE-6B1B8D3CCFB4}" sibTransId="{60A51E6B-A164-404E-94E9-CCE8EB167313}"/>
    <dgm:cxn modelId="{77B37C09-24CE-0349-9365-AA259842E926}" type="presOf" srcId="{0A95F693-A923-1E4A-AAC1-DD46293B2B09}" destId="{214C1D5B-8AD0-A545-B44E-6F74EBF573BF}" srcOrd="0" destOrd="0" presId="urn:microsoft.com/office/officeart/2008/layout/HalfCircleOrganizationChart"/>
    <dgm:cxn modelId="{E6F920A7-0120-EA44-85D6-1FB4F73DA9FC}" type="presOf" srcId="{1EA80A90-D018-C14A-ABCC-BD09B46FCF33}" destId="{73A0CE03-A820-6D49-B6A4-8CE800EC77D6}" srcOrd="1" destOrd="0" presId="urn:microsoft.com/office/officeart/2008/layout/HalfCircleOrganizationChart"/>
    <dgm:cxn modelId="{79908DB5-68CC-B640-9245-DEE834BF8FE8}" type="presOf" srcId="{C54CA77E-CF59-FB41-90EB-D570E7C03F50}" destId="{662D36DF-09C5-3344-9857-87853AA79B28}" srcOrd="0" destOrd="0" presId="urn:microsoft.com/office/officeart/2008/layout/HalfCircleOrganizationChart"/>
    <dgm:cxn modelId="{2F3DC60D-9977-4D46-81EA-B540CECA4F1D}" type="presOf" srcId="{F25C5066-A513-8941-BF5F-FD35F2500268}" destId="{0CF52B01-5ACB-A647-BB73-E6673CA6FD3B}" srcOrd="0" destOrd="0" presId="urn:microsoft.com/office/officeart/2008/layout/HalfCircleOrganizationChart"/>
    <dgm:cxn modelId="{75DCF6F2-811B-2B48-B862-6FD218554162}" srcId="{0A95F693-A923-1E4A-AAC1-DD46293B2B09}" destId="{C54CA77E-CF59-FB41-90EB-D570E7C03F50}" srcOrd="3" destOrd="0" parTransId="{C5B4C14C-6DA6-F54E-81DF-96D29C3903A7}" sibTransId="{111B91CE-8215-294F-8DD5-EE163FF1310E}"/>
    <dgm:cxn modelId="{884258FF-75E4-1347-83BA-3F888BE1CFE4}" type="presOf" srcId="{C54CA77E-CF59-FB41-90EB-D570E7C03F50}" destId="{C24DE735-EF00-9F4A-AA6C-87EBC151D78D}" srcOrd="1" destOrd="0" presId="urn:microsoft.com/office/officeart/2008/layout/HalfCircleOrganizationChart"/>
    <dgm:cxn modelId="{4510DE47-0ED2-E843-83A4-667A7947A5C4}" type="presOf" srcId="{68D6D2BD-CA75-D640-BB9C-33924CDB8205}" destId="{6576D484-F3E2-0E48-B18F-89153737ECED}" srcOrd="0" destOrd="0" presId="urn:microsoft.com/office/officeart/2008/layout/HalfCircleOrganizationChart"/>
    <dgm:cxn modelId="{D6A4BF8A-9073-124B-8DED-4B3526BB0E49}" type="presOf" srcId="{1EA80A90-D018-C14A-ABCC-BD09B46FCF33}" destId="{6C0B7F3B-6DAD-3A46-9FCB-8852C83E923D}" srcOrd="0" destOrd="0" presId="urn:microsoft.com/office/officeart/2008/layout/HalfCircleOrganizationChart"/>
    <dgm:cxn modelId="{5144C21B-4E48-D646-88FA-6EE3C6F3AC62}" type="presParOf" srcId="{6576D484-F3E2-0E48-B18F-89153737ECED}" destId="{2E6EBE40-EB8E-2045-8FBA-7B75E9EC41D3}" srcOrd="0" destOrd="0" presId="urn:microsoft.com/office/officeart/2008/layout/HalfCircleOrganizationChart"/>
    <dgm:cxn modelId="{708D156A-2CBA-F84A-970D-76BCB1C8E930}" type="presParOf" srcId="{2E6EBE40-EB8E-2045-8FBA-7B75E9EC41D3}" destId="{D56C2F0B-4668-4845-8D4E-47227FAB56EE}" srcOrd="0" destOrd="0" presId="urn:microsoft.com/office/officeart/2008/layout/HalfCircleOrganizationChart"/>
    <dgm:cxn modelId="{B359A84C-66D3-544C-A22B-2F5151B78348}" type="presParOf" srcId="{D56C2F0B-4668-4845-8D4E-47227FAB56EE}" destId="{214C1D5B-8AD0-A545-B44E-6F74EBF573BF}" srcOrd="0" destOrd="0" presId="urn:microsoft.com/office/officeart/2008/layout/HalfCircleOrganizationChart"/>
    <dgm:cxn modelId="{68CA1295-6394-E14B-8137-6CD24A659F58}" type="presParOf" srcId="{D56C2F0B-4668-4845-8D4E-47227FAB56EE}" destId="{0BE36997-7A71-5746-9090-61CAB52E395F}" srcOrd="1" destOrd="0" presId="urn:microsoft.com/office/officeart/2008/layout/HalfCircleOrganizationChart"/>
    <dgm:cxn modelId="{0C95EE78-5A0D-9F41-9F3F-D11EC2A3E8AF}" type="presParOf" srcId="{D56C2F0B-4668-4845-8D4E-47227FAB56EE}" destId="{EAE3E292-E5F4-FE49-9979-7F7D21DF949F}" srcOrd="2" destOrd="0" presId="urn:microsoft.com/office/officeart/2008/layout/HalfCircleOrganizationChart"/>
    <dgm:cxn modelId="{25777915-11FC-D443-B803-6135C6F562D9}" type="presParOf" srcId="{D56C2F0B-4668-4845-8D4E-47227FAB56EE}" destId="{37635D0D-4942-9E45-9F21-BB519D157D83}" srcOrd="3" destOrd="0" presId="urn:microsoft.com/office/officeart/2008/layout/HalfCircleOrganizationChart"/>
    <dgm:cxn modelId="{530B9C37-4E74-5346-AFAD-5465A4AF484E}" type="presParOf" srcId="{2E6EBE40-EB8E-2045-8FBA-7B75E9EC41D3}" destId="{3E633392-C0DF-8F43-88AB-327C42C4A5E3}" srcOrd="1" destOrd="0" presId="urn:microsoft.com/office/officeart/2008/layout/HalfCircleOrganizationChart"/>
    <dgm:cxn modelId="{67294AC1-98B4-254B-BA01-934887904DB2}" type="presParOf" srcId="{3E633392-C0DF-8F43-88AB-327C42C4A5E3}" destId="{6EC8BD7E-3958-EC46-BA2D-53EF954162F6}" srcOrd="0" destOrd="0" presId="urn:microsoft.com/office/officeart/2008/layout/HalfCircleOrganizationChart"/>
    <dgm:cxn modelId="{C54D349B-BA21-F54E-82F9-BFDBF30FE846}" type="presParOf" srcId="{3E633392-C0DF-8F43-88AB-327C42C4A5E3}" destId="{DF32FF6B-CDD6-4E45-B0E0-3BC62EE35060}" srcOrd="1" destOrd="0" presId="urn:microsoft.com/office/officeart/2008/layout/HalfCircleOrganizationChart"/>
    <dgm:cxn modelId="{A7173AF8-ABFD-F240-B898-20269975F13D}" type="presParOf" srcId="{DF32FF6B-CDD6-4E45-B0E0-3BC62EE35060}" destId="{63B13228-7B46-F040-B57A-70F855AFF9BD}" srcOrd="0" destOrd="0" presId="urn:microsoft.com/office/officeart/2008/layout/HalfCircleOrganizationChart"/>
    <dgm:cxn modelId="{63269A27-F718-0D4F-8737-BF79F98AA5D3}" type="presParOf" srcId="{63B13228-7B46-F040-B57A-70F855AFF9BD}" destId="{6C0B7F3B-6DAD-3A46-9FCB-8852C83E923D}" srcOrd="0" destOrd="0" presId="urn:microsoft.com/office/officeart/2008/layout/HalfCircleOrganizationChart"/>
    <dgm:cxn modelId="{CDF9F537-7F87-B945-9EC9-EBC95E831993}" type="presParOf" srcId="{63B13228-7B46-F040-B57A-70F855AFF9BD}" destId="{BBF09C89-F65E-684B-BD87-CAC81CB2D62F}" srcOrd="1" destOrd="0" presId="urn:microsoft.com/office/officeart/2008/layout/HalfCircleOrganizationChart"/>
    <dgm:cxn modelId="{3402DF65-F0F4-D541-9AD4-D8B750DD2300}" type="presParOf" srcId="{63B13228-7B46-F040-B57A-70F855AFF9BD}" destId="{6722B57F-3E04-EC4B-BE99-43849888418F}" srcOrd="2" destOrd="0" presId="urn:microsoft.com/office/officeart/2008/layout/HalfCircleOrganizationChart"/>
    <dgm:cxn modelId="{979C97ED-DE7B-9B46-B586-2BF004276987}" type="presParOf" srcId="{63B13228-7B46-F040-B57A-70F855AFF9BD}" destId="{73A0CE03-A820-6D49-B6A4-8CE800EC77D6}" srcOrd="3" destOrd="0" presId="urn:microsoft.com/office/officeart/2008/layout/HalfCircleOrganizationChart"/>
    <dgm:cxn modelId="{436F5E14-FA2F-7549-8275-A82B4F479A98}" type="presParOf" srcId="{DF32FF6B-CDD6-4E45-B0E0-3BC62EE35060}" destId="{498E70C7-8F3C-224B-AC0F-2D831EAF1BA1}" srcOrd="1" destOrd="0" presId="urn:microsoft.com/office/officeart/2008/layout/HalfCircleOrganizationChart"/>
    <dgm:cxn modelId="{A60EFFFF-BC64-1B4C-928F-FC5060D76782}" type="presParOf" srcId="{DF32FF6B-CDD6-4E45-B0E0-3BC62EE35060}" destId="{E49D1764-1E76-814F-89FD-34004118EE92}" srcOrd="2" destOrd="0" presId="urn:microsoft.com/office/officeart/2008/layout/HalfCircleOrganizationChart"/>
    <dgm:cxn modelId="{003C1F43-FB0B-F544-A4AB-51FB8A120056}" type="presParOf" srcId="{3E633392-C0DF-8F43-88AB-327C42C4A5E3}" destId="{0CF52B01-5ACB-A647-BB73-E6673CA6FD3B}" srcOrd="2" destOrd="0" presId="urn:microsoft.com/office/officeart/2008/layout/HalfCircleOrganizationChart"/>
    <dgm:cxn modelId="{F2CCFB4F-624A-BC42-952B-DAA157BA49EB}" type="presParOf" srcId="{3E633392-C0DF-8F43-88AB-327C42C4A5E3}" destId="{B8EDFAEA-03C1-E747-8326-31B453F929BB}" srcOrd="3" destOrd="0" presId="urn:microsoft.com/office/officeart/2008/layout/HalfCircleOrganizationChart"/>
    <dgm:cxn modelId="{C28F89BE-EFEF-0647-ACBC-2B7650DEC449}" type="presParOf" srcId="{B8EDFAEA-03C1-E747-8326-31B453F929BB}" destId="{E4ECD475-878D-5740-8592-B5206B099C1F}" srcOrd="0" destOrd="0" presId="urn:microsoft.com/office/officeart/2008/layout/HalfCircleOrganizationChart"/>
    <dgm:cxn modelId="{0A6CCD5F-2CF8-6647-8B98-4F061CEF82AA}" type="presParOf" srcId="{E4ECD475-878D-5740-8592-B5206B099C1F}" destId="{B80BBFA5-DCDD-9243-AE56-9DC648FB7709}" srcOrd="0" destOrd="0" presId="urn:microsoft.com/office/officeart/2008/layout/HalfCircleOrganizationChart"/>
    <dgm:cxn modelId="{763C3B2F-07AA-9F4E-B98E-490F10E29BF4}" type="presParOf" srcId="{E4ECD475-878D-5740-8592-B5206B099C1F}" destId="{D011A911-0628-9847-88E2-80F60967F8F5}" srcOrd="1" destOrd="0" presId="urn:microsoft.com/office/officeart/2008/layout/HalfCircleOrganizationChart"/>
    <dgm:cxn modelId="{262FA714-5394-3B46-83F4-3B63EC7C0A8E}" type="presParOf" srcId="{E4ECD475-878D-5740-8592-B5206B099C1F}" destId="{37D12E47-6B76-294C-94E7-AB671356872B}" srcOrd="2" destOrd="0" presId="urn:microsoft.com/office/officeart/2008/layout/HalfCircleOrganizationChart"/>
    <dgm:cxn modelId="{D8E95DB0-6A17-8E45-88F7-E35F9A728084}" type="presParOf" srcId="{E4ECD475-878D-5740-8592-B5206B099C1F}" destId="{2583C085-71A7-BE4C-93B3-773360B59D4E}" srcOrd="3" destOrd="0" presId="urn:microsoft.com/office/officeart/2008/layout/HalfCircleOrganizationChart"/>
    <dgm:cxn modelId="{163B8C33-817F-504E-BBE8-147FDD87B4D2}" type="presParOf" srcId="{B8EDFAEA-03C1-E747-8326-31B453F929BB}" destId="{B06A5906-0EBF-7B4C-89D1-161B11858001}" srcOrd="1" destOrd="0" presId="urn:microsoft.com/office/officeart/2008/layout/HalfCircleOrganizationChart"/>
    <dgm:cxn modelId="{DA3700CE-B932-7740-AE99-A16F71BC00A8}" type="presParOf" srcId="{B8EDFAEA-03C1-E747-8326-31B453F929BB}" destId="{F83DBC37-6CD9-824E-B46A-224EF1A430B0}" srcOrd="2" destOrd="0" presId="urn:microsoft.com/office/officeart/2008/layout/HalfCircleOrganizationChart"/>
    <dgm:cxn modelId="{451F5B58-E4BC-D144-8DE5-8DD3B409D38F}" type="presParOf" srcId="{3E633392-C0DF-8F43-88AB-327C42C4A5E3}" destId="{5358384B-5147-ED49-9D9D-E3229F98BBE0}" srcOrd="4" destOrd="0" presId="urn:microsoft.com/office/officeart/2008/layout/HalfCircleOrganizationChart"/>
    <dgm:cxn modelId="{B0081FC8-2745-0746-9B7F-DA6BD503496B}" type="presParOf" srcId="{3E633392-C0DF-8F43-88AB-327C42C4A5E3}" destId="{7BB18137-F031-DE4F-AF16-D63A08BB0737}" srcOrd="5" destOrd="0" presId="urn:microsoft.com/office/officeart/2008/layout/HalfCircleOrganizationChart"/>
    <dgm:cxn modelId="{56AE9635-8869-8A42-9EFC-120D71F5D41C}" type="presParOf" srcId="{7BB18137-F031-DE4F-AF16-D63A08BB0737}" destId="{A9B6E966-2E61-6A40-965E-7F61175C705E}" srcOrd="0" destOrd="0" presId="urn:microsoft.com/office/officeart/2008/layout/HalfCircleOrganizationChart"/>
    <dgm:cxn modelId="{7BFABD84-1DA9-664A-A6B1-976B83FD7BD9}" type="presParOf" srcId="{A9B6E966-2E61-6A40-965E-7F61175C705E}" destId="{B78609DC-F262-3943-8229-5387A7E0D780}" srcOrd="0" destOrd="0" presId="urn:microsoft.com/office/officeart/2008/layout/HalfCircleOrganizationChart"/>
    <dgm:cxn modelId="{9AAB85D8-F2C9-DB41-9CE6-BDE00C4A546F}" type="presParOf" srcId="{A9B6E966-2E61-6A40-965E-7F61175C705E}" destId="{D5668273-A1F5-214D-AB97-E5B7093812F2}" srcOrd="1" destOrd="0" presId="urn:microsoft.com/office/officeart/2008/layout/HalfCircleOrganizationChart"/>
    <dgm:cxn modelId="{74994571-A3B9-9546-8550-06BF11BCE1AB}" type="presParOf" srcId="{A9B6E966-2E61-6A40-965E-7F61175C705E}" destId="{F4D70AE3-9A61-7546-AF32-C6DA00B18FBB}" srcOrd="2" destOrd="0" presId="urn:microsoft.com/office/officeart/2008/layout/HalfCircleOrganizationChart"/>
    <dgm:cxn modelId="{D1F7CB71-D60C-1C46-BA43-303789D6BC07}" type="presParOf" srcId="{A9B6E966-2E61-6A40-965E-7F61175C705E}" destId="{2E0744F6-8CAB-2A4F-8DB0-9A8CDF2C581A}" srcOrd="3" destOrd="0" presId="urn:microsoft.com/office/officeart/2008/layout/HalfCircleOrganizationChart"/>
    <dgm:cxn modelId="{CBEB43AB-877D-514C-923B-68AA2412D4DF}" type="presParOf" srcId="{7BB18137-F031-DE4F-AF16-D63A08BB0737}" destId="{E29AA2E8-6391-BC47-BA05-051DCB9F90A1}" srcOrd="1" destOrd="0" presId="urn:microsoft.com/office/officeart/2008/layout/HalfCircleOrganizationChart"/>
    <dgm:cxn modelId="{328E2E50-C9ED-584D-9672-846C16BF61E3}" type="presParOf" srcId="{7BB18137-F031-DE4F-AF16-D63A08BB0737}" destId="{851E525A-DE2B-3C4D-9A9D-FE461859B968}" srcOrd="2" destOrd="0" presId="urn:microsoft.com/office/officeart/2008/layout/HalfCircleOrganizationChart"/>
    <dgm:cxn modelId="{E4C4E3F9-CE1B-F64B-92F6-4649F739595F}" type="presParOf" srcId="{3E633392-C0DF-8F43-88AB-327C42C4A5E3}" destId="{7749163C-A8A3-984E-86A6-72CA2FBCF879}" srcOrd="6" destOrd="0" presId="urn:microsoft.com/office/officeart/2008/layout/HalfCircleOrganizationChart"/>
    <dgm:cxn modelId="{6827C86A-7DDF-A34F-99CC-2E97A6CA5089}" type="presParOf" srcId="{3E633392-C0DF-8F43-88AB-327C42C4A5E3}" destId="{483FF014-1543-2449-8163-0D184ADC1798}" srcOrd="7" destOrd="0" presId="urn:microsoft.com/office/officeart/2008/layout/HalfCircleOrganizationChart"/>
    <dgm:cxn modelId="{40F3FFA4-6D3D-5D4F-9225-B5A9595CFB9B}" type="presParOf" srcId="{483FF014-1543-2449-8163-0D184ADC1798}" destId="{4873C9AB-5459-354F-A3C3-3925D903A2C0}" srcOrd="0" destOrd="0" presId="urn:microsoft.com/office/officeart/2008/layout/HalfCircleOrganizationChart"/>
    <dgm:cxn modelId="{F957E8F0-D92A-B74D-A081-977EB5244F82}" type="presParOf" srcId="{4873C9AB-5459-354F-A3C3-3925D903A2C0}" destId="{662D36DF-09C5-3344-9857-87853AA79B28}" srcOrd="0" destOrd="0" presId="urn:microsoft.com/office/officeart/2008/layout/HalfCircleOrganizationChart"/>
    <dgm:cxn modelId="{DF328A82-1716-4849-A733-479B03E0730B}" type="presParOf" srcId="{4873C9AB-5459-354F-A3C3-3925D903A2C0}" destId="{4BB6D75F-9174-664B-96F3-DF4C3AB4D8F4}" srcOrd="1" destOrd="0" presId="urn:microsoft.com/office/officeart/2008/layout/HalfCircleOrganizationChart"/>
    <dgm:cxn modelId="{9D0F25C8-A31F-7F42-B174-0AA894D856E0}" type="presParOf" srcId="{4873C9AB-5459-354F-A3C3-3925D903A2C0}" destId="{3429EDD2-7E71-AD48-8DE3-4E8AFC49ABFC}" srcOrd="2" destOrd="0" presId="urn:microsoft.com/office/officeart/2008/layout/HalfCircleOrganizationChart"/>
    <dgm:cxn modelId="{709225D8-9CA3-074B-BDE5-38F6A195FFC0}" type="presParOf" srcId="{4873C9AB-5459-354F-A3C3-3925D903A2C0}" destId="{C24DE735-EF00-9F4A-AA6C-87EBC151D78D}" srcOrd="3" destOrd="0" presId="urn:microsoft.com/office/officeart/2008/layout/HalfCircleOrganizationChart"/>
    <dgm:cxn modelId="{680FEC8C-09B7-BE4C-AB2D-A5AECE0E9200}" type="presParOf" srcId="{483FF014-1543-2449-8163-0D184ADC1798}" destId="{86E5BD1A-206E-CE40-B5D9-17199E10E679}" srcOrd="1" destOrd="0" presId="urn:microsoft.com/office/officeart/2008/layout/HalfCircleOrganizationChart"/>
    <dgm:cxn modelId="{7A7F3FB8-C83C-9844-81E7-4F3252EFFCAD}" type="presParOf" srcId="{483FF014-1543-2449-8163-0D184ADC1798}" destId="{30BC698D-2414-7C43-8D01-EFB26F0C6954}" srcOrd="2" destOrd="0" presId="urn:microsoft.com/office/officeart/2008/layout/HalfCircleOrganizationChart"/>
    <dgm:cxn modelId="{C50ECE4B-C7C2-5B4D-8730-9B2682A0EE59}" type="presParOf" srcId="{2E6EBE40-EB8E-2045-8FBA-7B75E9EC41D3}" destId="{7A41199C-6DE3-E44E-AEA1-9DD4DCF2A13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9163C-A8A3-984E-86A6-72CA2FBCF879}">
      <dsp:nvSpPr>
        <dsp:cNvPr id="0" name=""/>
        <dsp:cNvSpPr/>
      </dsp:nvSpPr>
      <dsp:spPr>
        <a:xfrm>
          <a:off x="4736107" y="3277657"/>
          <a:ext cx="3709348" cy="42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0"/>
              </a:lnTo>
              <a:lnTo>
                <a:pt x="3709348" y="214590"/>
              </a:lnTo>
              <a:lnTo>
                <a:pt x="3709348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8384B-5147-ED49-9D9D-E3229F98BBE0}">
      <dsp:nvSpPr>
        <dsp:cNvPr id="0" name=""/>
        <dsp:cNvSpPr/>
      </dsp:nvSpPr>
      <dsp:spPr>
        <a:xfrm>
          <a:off x="4736107" y="3277657"/>
          <a:ext cx="1236449" cy="42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0"/>
              </a:lnTo>
              <a:lnTo>
                <a:pt x="1236449" y="214590"/>
              </a:lnTo>
              <a:lnTo>
                <a:pt x="1236449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52B01-5ACB-A647-BB73-E6673CA6FD3B}">
      <dsp:nvSpPr>
        <dsp:cNvPr id="0" name=""/>
        <dsp:cNvSpPr/>
      </dsp:nvSpPr>
      <dsp:spPr>
        <a:xfrm>
          <a:off x="3499657" y="3277657"/>
          <a:ext cx="1236449" cy="429180"/>
        </a:xfrm>
        <a:custGeom>
          <a:avLst/>
          <a:gdLst/>
          <a:ahLst/>
          <a:cxnLst/>
          <a:rect l="0" t="0" r="0" b="0"/>
          <a:pathLst>
            <a:path>
              <a:moveTo>
                <a:pt x="1236449" y="0"/>
              </a:moveTo>
              <a:lnTo>
                <a:pt x="1236449" y="214590"/>
              </a:lnTo>
              <a:lnTo>
                <a:pt x="0" y="214590"/>
              </a:lnTo>
              <a:lnTo>
                <a:pt x="0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BD7E-3958-EC46-BA2D-53EF954162F6}">
      <dsp:nvSpPr>
        <dsp:cNvPr id="0" name=""/>
        <dsp:cNvSpPr/>
      </dsp:nvSpPr>
      <dsp:spPr>
        <a:xfrm>
          <a:off x="1026758" y="3277657"/>
          <a:ext cx="3709348" cy="429180"/>
        </a:xfrm>
        <a:custGeom>
          <a:avLst/>
          <a:gdLst/>
          <a:ahLst/>
          <a:cxnLst/>
          <a:rect l="0" t="0" r="0" b="0"/>
          <a:pathLst>
            <a:path>
              <a:moveTo>
                <a:pt x="3709348" y="0"/>
              </a:moveTo>
              <a:lnTo>
                <a:pt x="3709348" y="214590"/>
              </a:lnTo>
              <a:lnTo>
                <a:pt x="0" y="214590"/>
              </a:lnTo>
              <a:lnTo>
                <a:pt x="0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6997-7A71-5746-9090-61CAB52E395F}">
      <dsp:nvSpPr>
        <dsp:cNvPr id="0" name=""/>
        <dsp:cNvSpPr/>
      </dsp:nvSpPr>
      <dsp:spPr>
        <a:xfrm>
          <a:off x="4225177" y="2255798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3E292-E5F4-FE49-9979-7F7D21DF949F}">
      <dsp:nvSpPr>
        <dsp:cNvPr id="0" name=""/>
        <dsp:cNvSpPr/>
      </dsp:nvSpPr>
      <dsp:spPr>
        <a:xfrm>
          <a:off x="4225177" y="2255798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C1D5B-8AD0-A545-B44E-6F74EBF573BF}">
      <dsp:nvSpPr>
        <dsp:cNvPr id="0" name=""/>
        <dsp:cNvSpPr/>
      </dsp:nvSpPr>
      <dsp:spPr>
        <a:xfrm>
          <a:off x="3714247" y="243973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Input</a:t>
          </a:r>
          <a:endParaRPr lang="en-US" sz="3800" kern="1200" dirty="0"/>
        </a:p>
      </dsp:txBody>
      <dsp:txXfrm>
        <a:off x="3714247" y="2439732"/>
        <a:ext cx="2043718" cy="653989"/>
      </dsp:txXfrm>
    </dsp:sp>
    <dsp:sp modelId="{BBF09C89-F65E-684B-BD87-CAC81CB2D62F}">
      <dsp:nvSpPr>
        <dsp:cNvPr id="0" name=""/>
        <dsp:cNvSpPr/>
      </dsp:nvSpPr>
      <dsp:spPr>
        <a:xfrm>
          <a:off x="515829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2B57F-3E04-EC4B-BE99-43849888418F}">
      <dsp:nvSpPr>
        <dsp:cNvPr id="0" name=""/>
        <dsp:cNvSpPr/>
      </dsp:nvSpPr>
      <dsp:spPr>
        <a:xfrm>
          <a:off x="515829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7F3B-6DAD-3A46-9FCB-8852C83E923D}">
      <dsp:nvSpPr>
        <dsp:cNvPr id="0" name=""/>
        <dsp:cNvSpPr/>
      </dsp:nvSpPr>
      <dsp:spPr>
        <a:xfrm>
          <a:off x="4899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Class A</a:t>
          </a:r>
          <a:endParaRPr lang="en-US" sz="3800" kern="1200" dirty="0"/>
        </a:p>
      </dsp:txBody>
      <dsp:txXfrm>
        <a:off x="4899" y="3890772"/>
        <a:ext cx="2043718" cy="653989"/>
      </dsp:txXfrm>
    </dsp:sp>
    <dsp:sp modelId="{D011A911-0628-9847-88E2-80F60967F8F5}">
      <dsp:nvSpPr>
        <dsp:cNvPr id="0" name=""/>
        <dsp:cNvSpPr/>
      </dsp:nvSpPr>
      <dsp:spPr>
        <a:xfrm>
          <a:off x="2988728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2E47-6B76-294C-94E7-AB671356872B}">
      <dsp:nvSpPr>
        <dsp:cNvPr id="0" name=""/>
        <dsp:cNvSpPr/>
      </dsp:nvSpPr>
      <dsp:spPr>
        <a:xfrm>
          <a:off x="2988728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BBFA5-DCDD-9243-AE56-9DC648FB7709}">
      <dsp:nvSpPr>
        <dsp:cNvPr id="0" name=""/>
        <dsp:cNvSpPr/>
      </dsp:nvSpPr>
      <dsp:spPr>
        <a:xfrm>
          <a:off x="2477798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Class B</a:t>
          </a:r>
          <a:endParaRPr lang="en-US" sz="3800" kern="1200" dirty="0"/>
        </a:p>
      </dsp:txBody>
      <dsp:txXfrm>
        <a:off x="2477798" y="3890772"/>
        <a:ext cx="2043718" cy="653989"/>
      </dsp:txXfrm>
    </dsp:sp>
    <dsp:sp modelId="{D5668273-A1F5-214D-AB97-E5B7093812F2}">
      <dsp:nvSpPr>
        <dsp:cNvPr id="0" name=""/>
        <dsp:cNvSpPr/>
      </dsp:nvSpPr>
      <dsp:spPr>
        <a:xfrm>
          <a:off x="5461626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70AE3-9A61-7546-AF32-C6DA00B18FBB}">
      <dsp:nvSpPr>
        <dsp:cNvPr id="0" name=""/>
        <dsp:cNvSpPr/>
      </dsp:nvSpPr>
      <dsp:spPr>
        <a:xfrm>
          <a:off x="5461626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09DC-F262-3943-8229-5387A7E0D780}">
      <dsp:nvSpPr>
        <dsp:cNvPr id="0" name=""/>
        <dsp:cNvSpPr/>
      </dsp:nvSpPr>
      <dsp:spPr>
        <a:xfrm>
          <a:off x="4950697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Class C</a:t>
          </a:r>
          <a:endParaRPr lang="en-US" sz="3800" kern="1200" dirty="0"/>
        </a:p>
      </dsp:txBody>
      <dsp:txXfrm>
        <a:off x="4950697" y="3890772"/>
        <a:ext cx="2043718" cy="653989"/>
      </dsp:txXfrm>
    </dsp:sp>
    <dsp:sp modelId="{4BB6D75F-9174-664B-96F3-DF4C3AB4D8F4}">
      <dsp:nvSpPr>
        <dsp:cNvPr id="0" name=""/>
        <dsp:cNvSpPr/>
      </dsp:nvSpPr>
      <dsp:spPr>
        <a:xfrm>
          <a:off x="7934525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EDD2-7E71-AD48-8DE3-4E8AFC49ABFC}">
      <dsp:nvSpPr>
        <dsp:cNvPr id="0" name=""/>
        <dsp:cNvSpPr/>
      </dsp:nvSpPr>
      <dsp:spPr>
        <a:xfrm>
          <a:off x="7934525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D36DF-09C5-3344-9857-87853AA79B28}">
      <dsp:nvSpPr>
        <dsp:cNvPr id="0" name=""/>
        <dsp:cNvSpPr/>
      </dsp:nvSpPr>
      <dsp:spPr>
        <a:xfrm>
          <a:off x="7423596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New Class</a:t>
          </a:r>
          <a:endParaRPr lang="en-US" sz="3800" kern="1200" dirty="0"/>
        </a:p>
      </dsp:txBody>
      <dsp:txXfrm>
        <a:off x="7423596" y="3890772"/>
        <a:ext cx="2043718" cy="653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7B6-B1B1-40B8-98B2-83BF331EFA61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.xml"/><Relationship Id="rId12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VRomanov89/EEEnthusiast/blob/master/MPU-6050%20Implementation/MPU6050_Implementation/MPU6050_Implementation.ino" TargetMode="External"/><Relationship Id="rId3" Type="http://schemas.openxmlformats.org/officeDocument/2006/relationships/hyperlink" Target="https://learn.sparkfun.com/tutorials/flex-sensor-hookup-guide" TargetMode="External"/><Relationship Id="rId4" Type="http://schemas.openxmlformats.org/officeDocument/2006/relationships/hyperlink" Target="https://people.ece.cornell.edu/land/courses/ece4760/FinalProjects/f2015/akl52_amb493_jc957/akl52_amb493_jc957.old/akl52_amb493_jc957/" TargetMode="External"/><Relationship Id="rId5" Type="http://schemas.openxmlformats.org/officeDocument/2006/relationships/hyperlink" Target="https://www.youtube.com/watch?v=M9lZ5Qy5S2s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8" Type="http://schemas.openxmlformats.org/officeDocument/2006/relationships/diagramData" Target="../diagrams/data1.xml"/><Relationship Id="rId9" Type="http://schemas.openxmlformats.org/officeDocument/2006/relationships/diagramLayout" Target="../diagrams/layout1.xml"/><Relationship Id="rId10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3427" y="640364"/>
            <a:ext cx="36536244" cy="34778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Ebisu: An Innovative User-Input Solution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Brittany Barnes and </a:t>
            </a:r>
            <a:r>
              <a:rPr lang="en-US" sz="6000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Yusef</a:t>
            </a:r>
            <a:r>
              <a:rPr lang="en-US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Ghouth</a:t>
            </a:r>
            <a:endParaRPr lang="en-US" sz="6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University of San Diego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-10182016" y="5300133"/>
            <a:ext cx="9699028" cy="90486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Abstract</a:t>
            </a:r>
          </a:p>
          <a:p>
            <a:endParaRPr lang="en-US" sz="36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Ebisu is a Machine Learning Algorithm that aims to recognize and categorize wearable device data, such as accelerometer data, into gestures. These gestures open up a new avenue in user-machine interaction, allowing customers to have a form-fitting experience with their technology. Ebisu will detect and categorize multi-dimensional data into both pre-learned gestures and new ones, giving it the ability to learn user-specific commands and interaction. To pair along with the Ebisu software, we are also designing a physical wearable prototype that will transmit data to a host device for processing. 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-11183502" y="17005578"/>
            <a:ext cx="9722452" cy="125572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Methods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5 4.5’ Flex Sensors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1 </a:t>
            </a:r>
            <a:r>
              <a:rPr lang="en-US" sz="3600" dirty="0" err="1">
                <a:latin typeface="Georgia" panose="02040502050405020303" pitchFamily="18" charset="0"/>
              </a:rPr>
              <a:t>InvenSense</a:t>
            </a:r>
            <a:r>
              <a:rPr lang="en-US" sz="3600" dirty="0">
                <a:latin typeface="Georgia" panose="02040502050405020303" pitchFamily="18" charset="0"/>
              </a:rPr>
              <a:t> MPU-6050 Accelerometer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1 Breadboard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Jumper Wires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Softball Glove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Velcro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Arduino Uno</a:t>
            </a: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Software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Multilayer Perceptron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9730123" y="11645540"/>
            <a:ext cx="11126426" cy="224369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Results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about the final project will go relating to the Hardware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Software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-13300179" y="23774261"/>
            <a:ext cx="11221803" cy="8032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References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2"/>
              </a:rPr>
              <a:t>https://github.com/VRomanov89/EEEnthusiast/blob/master/MPU-6050%20Implementation/MPU6050_Implementation/MPU6050_Implementation.ino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3"/>
              </a:rPr>
              <a:t>https://learn.sparkfun.com/tutorials/flex-sensor-hookup-guide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4"/>
              </a:rPr>
              <a:t>https://people.ece.cornell.edu/land/courses/ece4760/FinalProjects/f2015/akl52_amb493_jc957/akl52_amb493_jc957.old/akl52_amb493_jc957/</a:t>
            </a:r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4.</a:t>
            </a:r>
            <a:r>
              <a:rPr lang="en-US" sz="3600" dirty="0">
                <a:latin typeface="Georgia" panose="02040502050405020303" pitchFamily="18" charset="0"/>
                <a:hlinkClick r:id="rId5"/>
              </a:rPr>
              <a:t>https://www.youtube.com/watch?v=M9lZ5Qy5S2s</a:t>
            </a: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551031" y="10456285"/>
            <a:ext cx="8705130" cy="6528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628161" y="20209183"/>
            <a:ext cx="3760973" cy="28207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67427" y="4131917"/>
            <a:ext cx="118474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Conclusion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4200" dirty="0">
                <a:latin typeface="Georgia" panose="02040502050405020303" pitchFamily="18" charset="0"/>
              </a:rPr>
              <a:t>This is where our final thoughts/conclusions will go for the final project</a:t>
            </a:r>
          </a:p>
          <a:p>
            <a:endParaRPr lang="en-US" sz="4200" dirty="0">
              <a:latin typeface="Georgia" panose="02040502050405020303" pitchFamily="18" charset="0"/>
            </a:endParaRPr>
          </a:p>
          <a:p>
            <a:r>
              <a:rPr lang="en-US" sz="4200" dirty="0">
                <a:latin typeface="Georgia" panose="02040502050405020303" pitchFamily="18" charset="0"/>
              </a:rPr>
              <a:t>Also incorporate a couple finished prototype photos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58348" y="5450022"/>
            <a:ext cx="16827732" cy="33335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Machine Learning </a:t>
            </a:r>
            <a:r>
              <a:rPr lang="en-US" sz="7200" dirty="0" err="1" smtClean="0"/>
              <a:t>Algorithim</a:t>
            </a:r>
            <a:endParaRPr lang="en-US" sz="7200" dirty="0"/>
          </a:p>
        </p:txBody>
      </p:sp>
      <p:sp>
        <p:nvSpPr>
          <p:cNvPr id="14" name="Rounded Rectangle 13"/>
          <p:cNvSpPr/>
          <p:nvPr/>
        </p:nvSpPr>
        <p:spPr>
          <a:xfrm>
            <a:off x="20843102" y="5443683"/>
            <a:ext cx="16827732" cy="33335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Physical Prototype</a:t>
            </a:r>
            <a:endParaRPr lang="en-US" sz="7200" dirty="0"/>
          </a:p>
        </p:txBody>
      </p:sp>
      <p:sp>
        <p:nvSpPr>
          <p:cNvPr id="15" name="Rounded Rectangle 14"/>
          <p:cNvSpPr/>
          <p:nvPr/>
        </p:nvSpPr>
        <p:spPr>
          <a:xfrm>
            <a:off x="1051996" y="18407329"/>
            <a:ext cx="16827732" cy="33335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Function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63777" y="9524311"/>
            <a:ext cx="6667593" cy="56323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/>
              <a:t>Ebisu’s</a:t>
            </a:r>
            <a:r>
              <a:rPr lang="en-US" sz="3600" dirty="0" smtClean="0"/>
              <a:t> Machine Learning algorithm is a Multiclass Perceptron: A neural Network designed to observe datasets and classify them as one of many pre-learned classes. The twist is </a:t>
            </a:r>
            <a:r>
              <a:rPr lang="en-US" sz="3600" dirty="0" err="1" smtClean="0"/>
              <a:t>Ebisu’s</a:t>
            </a:r>
            <a:r>
              <a:rPr lang="en-US" sz="3600" dirty="0" smtClean="0"/>
              <a:t> algorithm can also recognize new patterns and categorize them on the go, making it a much more versatile tool</a:t>
            </a:r>
            <a:endParaRPr lang="en-US" sz="36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325772910"/>
              </p:ext>
            </p:extLst>
          </p:nvPr>
        </p:nvGraphicFramePr>
        <p:xfrm>
          <a:off x="9101792" y="9683050"/>
          <a:ext cx="9472214" cy="698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067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528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Barnes</dc:creator>
  <cp:lastModifiedBy>yusef</cp:lastModifiedBy>
  <cp:revision>18</cp:revision>
  <dcterms:created xsi:type="dcterms:W3CDTF">2017-03-27T04:43:38Z</dcterms:created>
  <dcterms:modified xsi:type="dcterms:W3CDTF">2017-04-03T04:55:08Z</dcterms:modified>
</cp:coreProperties>
</file>