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Ebisu: A user-input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Brittany Barnes and </a:t>
            </a:r>
            <a:r>
              <a:rPr lang="en-US" dirty="0" err="1"/>
              <a:t>Yusef</a:t>
            </a:r>
            <a:r>
              <a:rPr lang="en-US" dirty="0"/>
              <a:t> </a:t>
            </a:r>
            <a:r>
              <a:rPr lang="en-US" dirty="0" err="1"/>
              <a:t>Ghouth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Ebisu</a:t>
            </a:r>
            <a:r>
              <a:rPr lang="en-US" dirty="0" smtClean="0"/>
              <a:t> is meant to function as an Input device by tracking and categorizing gestures.</a:t>
            </a:r>
          </a:p>
          <a:p>
            <a:pPr lvl="0"/>
            <a:r>
              <a:rPr lang="en-US" dirty="0" smtClean="0"/>
              <a:t>Unsupervised learning means that </a:t>
            </a:r>
            <a:r>
              <a:rPr lang="en-US" dirty="0" err="1" smtClean="0"/>
              <a:t>Ebisu</a:t>
            </a:r>
            <a:r>
              <a:rPr lang="en-US" dirty="0" smtClean="0"/>
              <a:t> can learn on the go and gradually adapt to the user.</a:t>
            </a:r>
          </a:p>
          <a:p>
            <a:pPr lvl="0"/>
            <a:r>
              <a:rPr lang="en-US" dirty="0" smtClean="0"/>
              <a:t>Advantages of gesture-based input are numerous. Including silence, subtlety, and the ability to use </a:t>
            </a:r>
            <a:r>
              <a:rPr lang="en-US" dirty="0" err="1" smtClean="0"/>
              <a:t>Ebisu</a:t>
            </a:r>
            <a:r>
              <a:rPr lang="en-US" dirty="0" smtClean="0"/>
              <a:t> while on the 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wearable combined with MLA to use as </a:t>
            </a:r>
            <a:r>
              <a:rPr lang="en-US"/>
              <a:t>input </a:t>
            </a:r>
            <a:r>
              <a:rPr lang="en-US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0871605"/>
              </p:ext>
            </p:extLst>
          </p:nvPr>
        </p:nvGraphicFramePr>
        <p:xfrm>
          <a:off x="619125" y="1770063"/>
          <a:ext cx="5384802" cy="208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Algorithm: DBSCAN</a:t>
            </a:r>
            <a:endParaRPr lang="en-US" dirty="0" smtClean="0"/>
          </a:p>
          <a:p>
            <a:pPr lvl="1"/>
            <a:r>
              <a:rPr lang="en-US" dirty="0" smtClean="0"/>
              <a:t>Curse of Dimensionality</a:t>
            </a:r>
            <a:endParaRPr lang="en-US" dirty="0"/>
          </a:p>
          <a:p>
            <a:pPr lvl="1"/>
            <a:r>
              <a:rPr lang="en-US" dirty="0" smtClean="0"/>
              <a:t>Overall performance</a:t>
            </a:r>
          </a:p>
          <a:p>
            <a:pPr lvl="1"/>
            <a:r>
              <a:rPr lang="en-US" dirty="0" smtClean="0"/>
              <a:t>Limitations</a:t>
            </a:r>
          </a:p>
          <a:p>
            <a:pPr marL="454914" lvl="1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Dynamic Gestures</a:t>
            </a:r>
          </a:p>
          <a:p>
            <a:pPr marL="4549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869" y="2208696"/>
            <a:ext cx="8114748" cy="35780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003924" y="6250609"/>
            <a:ext cx="47901" cy="45856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07303" y="6250746"/>
            <a:ext cx="84621" cy="45719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948" y="2477804"/>
            <a:ext cx="10972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0347" y="6239565"/>
            <a:ext cx="73577" cy="569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043" y="6493565"/>
            <a:ext cx="73578" cy="11211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32</TotalTime>
  <Words>134</Words>
  <Application>Microsoft Macintosh PowerPoint</Application>
  <PresentationFormat>Custom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Nightfall design template</vt:lpstr>
      <vt:lpstr>Ebisu: A user-input Solution</vt:lpstr>
      <vt:lpstr>Background</vt:lpstr>
      <vt:lpstr>Overview</vt:lpstr>
      <vt:lpstr>Hardware Details</vt:lpstr>
      <vt:lpstr>Software Details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Ebisu: A user-input Solution</dc:title>
  <dc:creator>Brittany Barnes</dc:creator>
  <cp:lastModifiedBy>yusef</cp:lastModifiedBy>
  <cp:revision>8</cp:revision>
  <dcterms:created xsi:type="dcterms:W3CDTF">2017-05-15T20:27:34Z</dcterms:created>
  <dcterms:modified xsi:type="dcterms:W3CDTF">2017-05-15T21:03:01Z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