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84048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24" d="100"/>
          <a:sy n="24" d="100"/>
        </p:scale>
        <p:origin x="-1608" y="-192"/>
      </p:cViewPr>
      <p:guideLst>
        <p:guide orient="horz" pos="1036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BA161-B125-0F48-96F4-D1188025203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9D9E5E5-44E7-D84E-88BF-26494867D639}">
      <dgm:prSet phldrT="[Text]" phldr="1"/>
      <dgm:spPr/>
      <dgm:t>
        <a:bodyPr/>
        <a:lstStyle/>
        <a:p>
          <a:endParaRPr lang="en-US"/>
        </a:p>
      </dgm:t>
    </dgm:pt>
    <dgm:pt modelId="{1F5EE2A0-917E-624B-AA3B-CA025F5EF352}" type="parTrans" cxnId="{573ADBE5-93BB-994F-9CC4-1F411C2F277A}">
      <dgm:prSet/>
      <dgm:spPr/>
      <dgm:t>
        <a:bodyPr/>
        <a:lstStyle/>
        <a:p>
          <a:endParaRPr lang="en-US"/>
        </a:p>
      </dgm:t>
    </dgm:pt>
    <dgm:pt modelId="{63892194-8E91-914B-885B-6C727B74C8AB}" type="sibTrans" cxnId="{573ADBE5-93BB-994F-9CC4-1F411C2F277A}">
      <dgm:prSet/>
      <dgm:spPr/>
      <dgm:t>
        <a:bodyPr/>
        <a:lstStyle/>
        <a:p>
          <a:endParaRPr lang="en-US"/>
        </a:p>
      </dgm:t>
    </dgm:pt>
    <dgm:pt modelId="{8346A838-CCBB-D547-8C91-B48FBD138547}">
      <dgm:prSet phldrT="[Text]"/>
      <dgm:spPr/>
      <dgm:t>
        <a:bodyPr/>
        <a:lstStyle/>
        <a:p>
          <a:r>
            <a:rPr lang="en-US" dirty="0" smtClean="0"/>
            <a:t>Yes</a:t>
          </a:r>
          <a:endParaRPr lang="en-US" dirty="0"/>
        </a:p>
      </dgm:t>
    </dgm:pt>
    <dgm:pt modelId="{2FCC2AB5-63E5-DB4E-B0F2-CE96392B1540}" type="parTrans" cxnId="{5C93F6C5-8778-0C49-B764-3CEC3121A402}">
      <dgm:prSet/>
      <dgm:spPr/>
      <dgm:t>
        <a:bodyPr/>
        <a:lstStyle/>
        <a:p>
          <a:endParaRPr lang="en-US"/>
        </a:p>
      </dgm:t>
    </dgm:pt>
    <dgm:pt modelId="{24CD2158-12C6-7041-BFDC-7D71F3025DF6}" type="sibTrans" cxnId="{5C93F6C5-8778-0C49-B764-3CEC3121A402}">
      <dgm:prSet/>
      <dgm:spPr/>
      <dgm:t>
        <a:bodyPr/>
        <a:lstStyle/>
        <a:p>
          <a:endParaRPr lang="en-US"/>
        </a:p>
      </dgm:t>
    </dgm:pt>
    <dgm:pt modelId="{047ADB83-1EAC-2240-9B08-92455E7186F9}" type="pres">
      <dgm:prSet presAssocID="{C62BA161-B125-0F48-96F4-D11880252034}" presName="Name0" presStyleCnt="0">
        <dgm:presLayoutVars>
          <dgm:dir/>
          <dgm:resizeHandles val="exact"/>
        </dgm:presLayoutVars>
      </dgm:prSet>
      <dgm:spPr/>
    </dgm:pt>
    <dgm:pt modelId="{ACEBF728-3B25-AF49-BAFE-D2CAC0D98B67}" type="pres">
      <dgm:prSet presAssocID="{B9D9E5E5-44E7-D84E-88BF-26494867D63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1E7E1-F52E-1B43-AACA-C59B02189AF7}" type="pres">
      <dgm:prSet presAssocID="{63892194-8E91-914B-885B-6C727B74C8AB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5C80394-510A-2B4C-BC3E-572A0FD6E36E}" type="pres">
      <dgm:prSet presAssocID="{63892194-8E91-914B-885B-6C727B74C8AB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8A9D2D26-739F-CC4C-8A43-2B4CAD342E8D}" type="pres">
      <dgm:prSet presAssocID="{8346A838-CCBB-D547-8C91-B48FBD138547}" presName="node" presStyleLbl="node1" presStyleIdx="1" presStyleCnt="2" custLinFactNeighborX="117" custLinFactNeighborY="-10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5E719F-145B-2848-93C3-45D3771B8175}" type="presOf" srcId="{C62BA161-B125-0F48-96F4-D11880252034}" destId="{047ADB83-1EAC-2240-9B08-92455E7186F9}" srcOrd="0" destOrd="0" presId="urn:microsoft.com/office/officeart/2005/8/layout/process1"/>
    <dgm:cxn modelId="{573ADBE5-93BB-994F-9CC4-1F411C2F277A}" srcId="{C62BA161-B125-0F48-96F4-D11880252034}" destId="{B9D9E5E5-44E7-D84E-88BF-26494867D639}" srcOrd="0" destOrd="0" parTransId="{1F5EE2A0-917E-624B-AA3B-CA025F5EF352}" sibTransId="{63892194-8E91-914B-885B-6C727B74C8AB}"/>
    <dgm:cxn modelId="{09EE9193-6C30-1B49-858F-415A6B7899A5}" type="presOf" srcId="{8346A838-CCBB-D547-8C91-B48FBD138547}" destId="{8A9D2D26-739F-CC4C-8A43-2B4CAD342E8D}" srcOrd="0" destOrd="0" presId="urn:microsoft.com/office/officeart/2005/8/layout/process1"/>
    <dgm:cxn modelId="{B5D7861C-F78A-1A41-8DC1-33E33E7A1501}" type="presOf" srcId="{63892194-8E91-914B-885B-6C727B74C8AB}" destId="{C5C80394-510A-2B4C-BC3E-572A0FD6E36E}" srcOrd="1" destOrd="0" presId="urn:microsoft.com/office/officeart/2005/8/layout/process1"/>
    <dgm:cxn modelId="{5C93F6C5-8778-0C49-B764-3CEC3121A402}" srcId="{C62BA161-B125-0F48-96F4-D11880252034}" destId="{8346A838-CCBB-D547-8C91-B48FBD138547}" srcOrd="1" destOrd="0" parTransId="{2FCC2AB5-63E5-DB4E-B0F2-CE96392B1540}" sibTransId="{24CD2158-12C6-7041-BFDC-7D71F3025DF6}"/>
    <dgm:cxn modelId="{32A04311-AA82-3D41-A385-BF5EC934BFCB}" type="presOf" srcId="{63892194-8E91-914B-885B-6C727B74C8AB}" destId="{F281E7E1-F52E-1B43-AACA-C59B02189AF7}" srcOrd="0" destOrd="0" presId="urn:microsoft.com/office/officeart/2005/8/layout/process1"/>
    <dgm:cxn modelId="{02F5F40C-465F-FB47-9EC4-06E6B8C95CC7}" type="presOf" srcId="{B9D9E5E5-44E7-D84E-88BF-26494867D639}" destId="{ACEBF728-3B25-AF49-BAFE-D2CAC0D98B67}" srcOrd="0" destOrd="0" presId="urn:microsoft.com/office/officeart/2005/8/layout/process1"/>
    <dgm:cxn modelId="{979A6FBF-4E8C-3649-BD48-AFA88438F6DA}" type="presParOf" srcId="{047ADB83-1EAC-2240-9B08-92455E7186F9}" destId="{ACEBF728-3B25-AF49-BAFE-D2CAC0D98B67}" srcOrd="0" destOrd="0" presId="urn:microsoft.com/office/officeart/2005/8/layout/process1"/>
    <dgm:cxn modelId="{0B497BA0-5460-B24B-BE54-8A0C0ADA524B}" type="presParOf" srcId="{047ADB83-1EAC-2240-9B08-92455E7186F9}" destId="{F281E7E1-F52E-1B43-AACA-C59B02189AF7}" srcOrd="1" destOrd="0" presId="urn:microsoft.com/office/officeart/2005/8/layout/process1"/>
    <dgm:cxn modelId="{72FC53B4-8603-B847-9D83-29911D612CB1}" type="presParOf" srcId="{F281E7E1-F52E-1B43-AACA-C59B02189AF7}" destId="{C5C80394-510A-2B4C-BC3E-572A0FD6E36E}" srcOrd="0" destOrd="0" presId="urn:microsoft.com/office/officeart/2005/8/layout/process1"/>
    <dgm:cxn modelId="{776335B8-7A66-E340-A430-F86E86A000FF}" type="presParOf" srcId="{047ADB83-1EAC-2240-9B08-92455E7186F9}" destId="{8A9D2D26-739F-CC4C-8A43-2B4CAD342E8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D6D2BD-CA75-D640-BB9C-33924CDB8205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95F693-A923-1E4A-AAC1-DD46293B2B09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BF9ADB16-7EA8-7241-9524-F69BAD3EE0C2}" type="parTrans" cxnId="{F0808A3A-0486-0D45-9B9B-176674E4872D}">
      <dgm:prSet/>
      <dgm:spPr/>
      <dgm:t>
        <a:bodyPr/>
        <a:lstStyle/>
        <a:p>
          <a:endParaRPr lang="en-US"/>
        </a:p>
      </dgm:t>
    </dgm:pt>
    <dgm:pt modelId="{A2D9C352-49FB-EA49-A5C6-BC6686B772E5}" type="sibTrans" cxnId="{F0808A3A-0486-0D45-9B9B-176674E4872D}">
      <dgm:prSet/>
      <dgm:spPr/>
      <dgm:t>
        <a:bodyPr/>
        <a:lstStyle/>
        <a:p>
          <a:endParaRPr lang="en-US"/>
        </a:p>
      </dgm:t>
    </dgm:pt>
    <dgm:pt modelId="{1EA80A90-D018-C14A-ABCC-BD09B46FCF33}">
      <dgm:prSet phldrT="[Text]"/>
      <dgm:spPr/>
      <dgm:t>
        <a:bodyPr/>
        <a:lstStyle/>
        <a:p>
          <a:r>
            <a:rPr lang="en-US" dirty="0" smtClean="0"/>
            <a:t>Class A</a:t>
          </a:r>
          <a:endParaRPr lang="en-US" dirty="0"/>
        </a:p>
      </dgm:t>
    </dgm:pt>
    <dgm:pt modelId="{14B439E6-B244-3C46-B6CE-6B1B8D3CCFB4}" type="parTrans" cxnId="{6442C6B7-FE3B-7E4A-BC32-BD062A93723E}">
      <dgm:prSet/>
      <dgm:spPr/>
      <dgm:t>
        <a:bodyPr/>
        <a:lstStyle/>
        <a:p>
          <a:endParaRPr lang="en-US"/>
        </a:p>
      </dgm:t>
    </dgm:pt>
    <dgm:pt modelId="{60A51E6B-A164-404E-94E9-CCE8EB167313}" type="sibTrans" cxnId="{6442C6B7-FE3B-7E4A-BC32-BD062A93723E}">
      <dgm:prSet/>
      <dgm:spPr/>
      <dgm:t>
        <a:bodyPr/>
        <a:lstStyle/>
        <a:p>
          <a:endParaRPr lang="en-US"/>
        </a:p>
      </dgm:t>
    </dgm:pt>
    <dgm:pt modelId="{0AD672CA-8998-E245-B3AD-83C814D4B2DC}">
      <dgm:prSet phldrT="[Text]"/>
      <dgm:spPr/>
      <dgm:t>
        <a:bodyPr/>
        <a:lstStyle/>
        <a:p>
          <a:r>
            <a:rPr lang="en-US" dirty="0" smtClean="0"/>
            <a:t>Class B</a:t>
          </a:r>
          <a:endParaRPr lang="en-US" dirty="0"/>
        </a:p>
      </dgm:t>
    </dgm:pt>
    <dgm:pt modelId="{F25C5066-A513-8941-BF5F-FD35F2500268}" type="parTrans" cxnId="{A26C427A-0EA8-6448-863A-FCBB56C3AC50}">
      <dgm:prSet/>
      <dgm:spPr/>
      <dgm:t>
        <a:bodyPr/>
        <a:lstStyle/>
        <a:p>
          <a:endParaRPr lang="en-US"/>
        </a:p>
      </dgm:t>
    </dgm:pt>
    <dgm:pt modelId="{90ED327D-54C5-BA4C-B4C0-FADFA454F81C}" type="sibTrans" cxnId="{A26C427A-0EA8-6448-863A-FCBB56C3AC50}">
      <dgm:prSet/>
      <dgm:spPr/>
      <dgm:t>
        <a:bodyPr/>
        <a:lstStyle/>
        <a:p>
          <a:endParaRPr lang="en-US"/>
        </a:p>
      </dgm:t>
    </dgm:pt>
    <dgm:pt modelId="{C54CA77E-CF59-FB41-90EB-D570E7C03F50}">
      <dgm:prSet phldrT="[Text]"/>
      <dgm:spPr/>
      <dgm:t>
        <a:bodyPr/>
        <a:lstStyle/>
        <a:p>
          <a:r>
            <a:rPr lang="en-US" dirty="0" smtClean="0"/>
            <a:t>New Class</a:t>
          </a:r>
          <a:endParaRPr lang="en-US" dirty="0"/>
        </a:p>
      </dgm:t>
    </dgm:pt>
    <dgm:pt modelId="{C5B4C14C-6DA6-F54E-81DF-96D29C3903A7}" type="parTrans" cxnId="{75DCF6F2-811B-2B48-B862-6FD218554162}">
      <dgm:prSet/>
      <dgm:spPr/>
      <dgm:t>
        <a:bodyPr/>
        <a:lstStyle/>
        <a:p>
          <a:endParaRPr lang="en-US"/>
        </a:p>
      </dgm:t>
    </dgm:pt>
    <dgm:pt modelId="{111B91CE-8215-294F-8DD5-EE163FF1310E}" type="sibTrans" cxnId="{75DCF6F2-811B-2B48-B862-6FD218554162}">
      <dgm:prSet/>
      <dgm:spPr/>
      <dgm:t>
        <a:bodyPr/>
        <a:lstStyle/>
        <a:p>
          <a:endParaRPr lang="en-US"/>
        </a:p>
      </dgm:t>
    </dgm:pt>
    <dgm:pt modelId="{54695207-A738-B445-BD10-1E50EB2F0192}">
      <dgm:prSet phldrT="[Text]"/>
      <dgm:spPr/>
      <dgm:t>
        <a:bodyPr/>
        <a:lstStyle/>
        <a:p>
          <a:r>
            <a:rPr lang="en-US" dirty="0" smtClean="0"/>
            <a:t>Class C</a:t>
          </a:r>
          <a:endParaRPr lang="en-US" dirty="0"/>
        </a:p>
      </dgm:t>
    </dgm:pt>
    <dgm:pt modelId="{E82A10EC-79B8-4A40-B96F-49594F0A4541}" type="parTrans" cxnId="{4B5D3300-B5FA-CF4C-B1EE-A27D1DD09905}">
      <dgm:prSet/>
      <dgm:spPr/>
      <dgm:t>
        <a:bodyPr/>
        <a:lstStyle/>
        <a:p>
          <a:endParaRPr lang="en-US"/>
        </a:p>
      </dgm:t>
    </dgm:pt>
    <dgm:pt modelId="{2C06E799-04CB-9E4E-9E7F-E0855C3E4C80}" type="sibTrans" cxnId="{4B5D3300-B5FA-CF4C-B1EE-A27D1DD09905}">
      <dgm:prSet/>
      <dgm:spPr/>
      <dgm:t>
        <a:bodyPr/>
        <a:lstStyle/>
        <a:p>
          <a:endParaRPr lang="en-US"/>
        </a:p>
      </dgm:t>
    </dgm:pt>
    <dgm:pt modelId="{6576D484-F3E2-0E48-B18F-89153737ECED}" type="pres">
      <dgm:prSet presAssocID="{68D6D2BD-CA75-D640-BB9C-33924CDB820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6EBE40-EB8E-2045-8FBA-7B75E9EC41D3}" type="pres">
      <dgm:prSet presAssocID="{0A95F693-A923-1E4A-AAC1-DD46293B2B09}" presName="hierRoot1" presStyleCnt="0">
        <dgm:presLayoutVars>
          <dgm:hierBranch val="init"/>
        </dgm:presLayoutVars>
      </dgm:prSet>
      <dgm:spPr/>
    </dgm:pt>
    <dgm:pt modelId="{D56C2F0B-4668-4845-8D4E-47227FAB56EE}" type="pres">
      <dgm:prSet presAssocID="{0A95F693-A923-1E4A-AAC1-DD46293B2B09}" presName="rootComposite1" presStyleCnt="0"/>
      <dgm:spPr/>
    </dgm:pt>
    <dgm:pt modelId="{214C1D5B-8AD0-A545-B44E-6F74EBF573BF}" type="pres">
      <dgm:prSet presAssocID="{0A95F693-A923-1E4A-AAC1-DD46293B2B0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E36997-7A71-5746-9090-61CAB52E395F}" type="pres">
      <dgm:prSet presAssocID="{0A95F693-A923-1E4A-AAC1-DD46293B2B09}" presName="topArc1" presStyleLbl="parChTrans1D1" presStyleIdx="0" presStyleCnt="10"/>
      <dgm:spPr/>
    </dgm:pt>
    <dgm:pt modelId="{EAE3E292-E5F4-FE49-9979-7F7D21DF949F}" type="pres">
      <dgm:prSet presAssocID="{0A95F693-A923-1E4A-AAC1-DD46293B2B09}" presName="bottomArc1" presStyleLbl="parChTrans1D1" presStyleIdx="1" presStyleCnt="10"/>
      <dgm:spPr/>
    </dgm:pt>
    <dgm:pt modelId="{37635D0D-4942-9E45-9F21-BB519D157D83}" type="pres">
      <dgm:prSet presAssocID="{0A95F693-A923-1E4A-AAC1-DD46293B2B09}" presName="topConnNode1" presStyleLbl="node1" presStyleIdx="0" presStyleCnt="0"/>
      <dgm:spPr/>
      <dgm:t>
        <a:bodyPr/>
        <a:lstStyle/>
        <a:p>
          <a:endParaRPr lang="en-US"/>
        </a:p>
      </dgm:t>
    </dgm:pt>
    <dgm:pt modelId="{3E633392-C0DF-8F43-88AB-327C42C4A5E3}" type="pres">
      <dgm:prSet presAssocID="{0A95F693-A923-1E4A-AAC1-DD46293B2B09}" presName="hierChild2" presStyleCnt="0"/>
      <dgm:spPr/>
    </dgm:pt>
    <dgm:pt modelId="{6EC8BD7E-3958-EC46-BA2D-53EF954162F6}" type="pres">
      <dgm:prSet presAssocID="{14B439E6-B244-3C46-B6CE-6B1B8D3CCFB4}" presName="Name28" presStyleLbl="parChTrans1D2" presStyleIdx="0" presStyleCnt="4"/>
      <dgm:spPr/>
      <dgm:t>
        <a:bodyPr/>
        <a:lstStyle/>
        <a:p>
          <a:endParaRPr lang="en-US"/>
        </a:p>
      </dgm:t>
    </dgm:pt>
    <dgm:pt modelId="{DF32FF6B-CDD6-4E45-B0E0-3BC62EE35060}" type="pres">
      <dgm:prSet presAssocID="{1EA80A90-D018-C14A-ABCC-BD09B46FCF33}" presName="hierRoot2" presStyleCnt="0">
        <dgm:presLayoutVars>
          <dgm:hierBranch val="init"/>
        </dgm:presLayoutVars>
      </dgm:prSet>
      <dgm:spPr/>
    </dgm:pt>
    <dgm:pt modelId="{63B13228-7B46-F040-B57A-70F855AFF9BD}" type="pres">
      <dgm:prSet presAssocID="{1EA80A90-D018-C14A-ABCC-BD09B46FCF33}" presName="rootComposite2" presStyleCnt="0"/>
      <dgm:spPr/>
    </dgm:pt>
    <dgm:pt modelId="{6C0B7F3B-6DAD-3A46-9FCB-8852C83E923D}" type="pres">
      <dgm:prSet presAssocID="{1EA80A90-D018-C14A-ABCC-BD09B46FCF3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F09C89-F65E-684B-BD87-CAC81CB2D62F}" type="pres">
      <dgm:prSet presAssocID="{1EA80A90-D018-C14A-ABCC-BD09B46FCF33}" presName="topArc2" presStyleLbl="parChTrans1D1" presStyleIdx="2" presStyleCnt="10"/>
      <dgm:spPr/>
    </dgm:pt>
    <dgm:pt modelId="{6722B57F-3E04-EC4B-BE99-43849888418F}" type="pres">
      <dgm:prSet presAssocID="{1EA80A90-D018-C14A-ABCC-BD09B46FCF33}" presName="bottomArc2" presStyleLbl="parChTrans1D1" presStyleIdx="3" presStyleCnt="10"/>
      <dgm:spPr/>
    </dgm:pt>
    <dgm:pt modelId="{73A0CE03-A820-6D49-B6A4-8CE800EC77D6}" type="pres">
      <dgm:prSet presAssocID="{1EA80A90-D018-C14A-ABCC-BD09B46FCF33}" presName="topConnNode2" presStyleLbl="node2" presStyleIdx="0" presStyleCnt="0"/>
      <dgm:spPr/>
      <dgm:t>
        <a:bodyPr/>
        <a:lstStyle/>
        <a:p>
          <a:endParaRPr lang="en-US"/>
        </a:p>
      </dgm:t>
    </dgm:pt>
    <dgm:pt modelId="{498E70C7-8F3C-224B-AC0F-2D831EAF1BA1}" type="pres">
      <dgm:prSet presAssocID="{1EA80A90-D018-C14A-ABCC-BD09B46FCF33}" presName="hierChild4" presStyleCnt="0"/>
      <dgm:spPr/>
    </dgm:pt>
    <dgm:pt modelId="{E49D1764-1E76-814F-89FD-34004118EE92}" type="pres">
      <dgm:prSet presAssocID="{1EA80A90-D018-C14A-ABCC-BD09B46FCF33}" presName="hierChild5" presStyleCnt="0"/>
      <dgm:spPr/>
    </dgm:pt>
    <dgm:pt modelId="{0CF52B01-5ACB-A647-BB73-E6673CA6FD3B}" type="pres">
      <dgm:prSet presAssocID="{F25C5066-A513-8941-BF5F-FD35F2500268}" presName="Name28" presStyleLbl="parChTrans1D2" presStyleIdx="1" presStyleCnt="4"/>
      <dgm:spPr/>
      <dgm:t>
        <a:bodyPr/>
        <a:lstStyle/>
        <a:p>
          <a:endParaRPr lang="en-US"/>
        </a:p>
      </dgm:t>
    </dgm:pt>
    <dgm:pt modelId="{B8EDFAEA-03C1-E747-8326-31B453F929BB}" type="pres">
      <dgm:prSet presAssocID="{0AD672CA-8998-E245-B3AD-83C814D4B2DC}" presName="hierRoot2" presStyleCnt="0">
        <dgm:presLayoutVars>
          <dgm:hierBranch val="init"/>
        </dgm:presLayoutVars>
      </dgm:prSet>
      <dgm:spPr/>
    </dgm:pt>
    <dgm:pt modelId="{E4ECD475-878D-5740-8592-B5206B099C1F}" type="pres">
      <dgm:prSet presAssocID="{0AD672CA-8998-E245-B3AD-83C814D4B2DC}" presName="rootComposite2" presStyleCnt="0"/>
      <dgm:spPr/>
    </dgm:pt>
    <dgm:pt modelId="{B80BBFA5-DCDD-9243-AE56-9DC648FB7709}" type="pres">
      <dgm:prSet presAssocID="{0AD672CA-8998-E245-B3AD-83C814D4B2D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11A911-0628-9847-88E2-80F60967F8F5}" type="pres">
      <dgm:prSet presAssocID="{0AD672CA-8998-E245-B3AD-83C814D4B2DC}" presName="topArc2" presStyleLbl="parChTrans1D1" presStyleIdx="4" presStyleCnt="10"/>
      <dgm:spPr/>
    </dgm:pt>
    <dgm:pt modelId="{37D12E47-6B76-294C-94E7-AB671356872B}" type="pres">
      <dgm:prSet presAssocID="{0AD672CA-8998-E245-B3AD-83C814D4B2DC}" presName="bottomArc2" presStyleLbl="parChTrans1D1" presStyleIdx="5" presStyleCnt="10"/>
      <dgm:spPr/>
    </dgm:pt>
    <dgm:pt modelId="{2583C085-71A7-BE4C-93B3-773360B59D4E}" type="pres">
      <dgm:prSet presAssocID="{0AD672CA-8998-E245-B3AD-83C814D4B2DC}" presName="topConnNode2" presStyleLbl="node2" presStyleIdx="0" presStyleCnt="0"/>
      <dgm:spPr/>
      <dgm:t>
        <a:bodyPr/>
        <a:lstStyle/>
        <a:p>
          <a:endParaRPr lang="en-US"/>
        </a:p>
      </dgm:t>
    </dgm:pt>
    <dgm:pt modelId="{B06A5906-0EBF-7B4C-89D1-161B11858001}" type="pres">
      <dgm:prSet presAssocID="{0AD672CA-8998-E245-B3AD-83C814D4B2DC}" presName="hierChild4" presStyleCnt="0"/>
      <dgm:spPr/>
    </dgm:pt>
    <dgm:pt modelId="{F83DBC37-6CD9-824E-B46A-224EF1A430B0}" type="pres">
      <dgm:prSet presAssocID="{0AD672CA-8998-E245-B3AD-83C814D4B2DC}" presName="hierChild5" presStyleCnt="0"/>
      <dgm:spPr/>
    </dgm:pt>
    <dgm:pt modelId="{5358384B-5147-ED49-9D9D-E3229F98BBE0}" type="pres">
      <dgm:prSet presAssocID="{E82A10EC-79B8-4A40-B96F-49594F0A4541}" presName="Name28" presStyleLbl="parChTrans1D2" presStyleIdx="2" presStyleCnt="4"/>
      <dgm:spPr/>
      <dgm:t>
        <a:bodyPr/>
        <a:lstStyle/>
        <a:p>
          <a:endParaRPr lang="en-US"/>
        </a:p>
      </dgm:t>
    </dgm:pt>
    <dgm:pt modelId="{7BB18137-F031-DE4F-AF16-D63A08BB0737}" type="pres">
      <dgm:prSet presAssocID="{54695207-A738-B445-BD10-1E50EB2F0192}" presName="hierRoot2" presStyleCnt="0">
        <dgm:presLayoutVars>
          <dgm:hierBranch val="init"/>
        </dgm:presLayoutVars>
      </dgm:prSet>
      <dgm:spPr/>
    </dgm:pt>
    <dgm:pt modelId="{A9B6E966-2E61-6A40-965E-7F61175C705E}" type="pres">
      <dgm:prSet presAssocID="{54695207-A738-B445-BD10-1E50EB2F0192}" presName="rootComposite2" presStyleCnt="0"/>
      <dgm:spPr/>
    </dgm:pt>
    <dgm:pt modelId="{B78609DC-F262-3943-8229-5387A7E0D780}" type="pres">
      <dgm:prSet presAssocID="{54695207-A738-B445-BD10-1E50EB2F019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668273-A1F5-214D-AB97-E5B7093812F2}" type="pres">
      <dgm:prSet presAssocID="{54695207-A738-B445-BD10-1E50EB2F0192}" presName="topArc2" presStyleLbl="parChTrans1D1" presStyleIdx="6" presStyleCnt="10"/>
      <dgm:spPr/>
    </dgm:pt>
    <dgm:pt modelId="{F4D70AE3-9A61-7546-AF32-C6DA00B18FBB}" type="pres">
      <dgm:prSet presAssocID="{54695207-A738-B445-BD10-1E50EB2F0192}" presName="bottomArc2" presStyleLbl="parChTrans1D1" presStyleIdx="7" presStyleCnt="10"/>
      <dgm:spPr/>
    </dgm:pt>
    <dgm:pt modelId="{2E0744F6-8CAB-2A4F-8DB0-9A8CDF2C581A}" type="pres">
      <dgm:prSet presAssocID="{54695207-A738-B445-BD10-1E50EB2F0192}" presName="topConnNode2" presStyleLbl="node2" presStyleIdx="0" presStyleCnt="0"/>
      <dgm:spPr/>
      <dgm:t>
        <a:bodyPr/>
        <a:lstStyle/>
        <a:p>
          <a:endParaRPr lang="en-US"/>
        </a:p>
      </dgm:t>
    </dgm:pt>
    <dgm:pt modelId="{E29AA2E8-6391-BC47-BA05-051DCB9F90A1}" type="pres">
      <dgm:prSet presAssocID="{54695207-A738-B445-BD10-1E50EB2F0192}" presName="hierChild4" presStyleCnt="0"/>
      <dgm:spPr/>
    </dgm:pt>
    <dgm:pt modelId="{851E525A-DE2B-3C4D-9A9D-FE461859B968}" type="pres">
      <dgm:prSet presAssocID="{54695207-A738-B445-BD10-1E50EB2F0192}" presName="hierChild5" presStyleCnt="0"/>
      <dgm:spPr/>
    </dgm:pt>
    <dgm:pt modelId="{7749163C-A8A3-984E-86A6-72CA2FBCF879}" type="pres">
      <dgm:prSet presAssocID="{C5B4C14C-6DA6-F54E-81DF-96D29C3903A7}" presName="Name28" presStyleLbl="parChTrans1D2" presStyleIdx="3" presStyleCnt="4"/>
      <dgm:spPr/>
      <dgm:t>
        <a:bodyPr/>
        <a:lstStyle/>
        <a:p>
          <a:endParaRPr lang="en-US"/>
        </a:p>
      </dgm:t>
    </dgm:pt>
    <dgm:pt modelId="{483FF014-1543-2449-8163-0D184ADC1798}" type="pres">
      <dgm:prSet presAssocID="{C54CA77E-CF59-FB41-90EB-D570E7C03F50}" presName="hierRoot2" presStyleCnt="0">
        <dgm:presLayoutVars>
          <dgm:hierBranch val="init"/>
        </dgm:presLayoutVars>
      </dgm:prSet>
      <dgm:spPr/>
    </dgm:pt>
    <dgm:pt modelId="{4873C9AB-5459-354F-A3C3-3925D903A2C0}" type="pres">
      <dgm:prSet presAssocID="{C54CA77E-CF59-FB41-90EB-D570E7C03F50}" presName="rootComposite2" presStyleCnt="0"/>
      <dgm:spPr/>
    </dgm:pt>
    <dgm:pt modelId="{662D36DF-09C5-3344-9857-87853AA79B28}" type="pres">
      <dgm:prSet presAssocID="{C54CA77E-CF59-FB41-90EB-D570E7C03F5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B6D75F-9174-664B-96F3-DF4C3AB4D8F4}" type="pres">
      <dgm:prSet presAssocID="{C54CA77E-CF59-FB41-90EB-D570E7C03F50}" presName="topArc2" presStyleLbl="parChTrans1D1" presStyleIdx="8" presStyleCnt="10"/>
      <dgm:spPr/>
    </dgm:pt>
    <dgm:pt modelId="{3429EDD2-7E71-AD48-8DE3-4E8AFC49ABFC}" type="pres">
      <dgm:prSet presAssocID="{C54CA77E-CF59-FB41-90EB-D570E7C03F50}" presName="bottomArc2" presStyleLbl="parChTrans1D1" presStyleIdx="9" presStyleCnt="10"/>
      <dgm:spPr/>
    </dgm:pt>
    <dgm:pt modelId="{C24DE735-EF00-9F4A-AA6C-87EBC151D78D}" type="pres">
      <dgm:prSet presAssocID="{C54CA77E-CF59-FB41-90EB-D570E7C03F50}" presName="topConnNode2" presStyleLbl="node2" presStyleIdx="0" presStyleCnt="0"/>
      <dgm:spPr/>
      <dgm:t>
        <a:bodyPr/>
        <a:lstStyle/>
        <a:p>
          <a:endParaRPr lang="en-US"/>
        </a:p>
      </dgm:t>
    </dgm:pt>
    <dgm:pt modelId="{86E5BD1A-206E-CE40-B5D9-17199E10E679}" type="pres">
      <dgm:prSet presAssocID="{C54CA77E-CF59-FB41-90EB-D570E7C03F50}" presName="hierChild4" presStyleCnt="0"/>
      <dgm:spPr/>
    </dgm:pt>
    <dgm:pt modelId="{30BC698D-2414-7C43-8D01-EFB26F0C6954}" type="pres">
      <dgm:prSet presAssocID="{C54CA77E-CF59-FB41-90EB-D570E7C03F50}" presName="hierChild5" presStyleCnt="0"/>
      <dgm:spPr/>
    </dgm:pt>
    <dgm:pt modelId="{7A41199C-6DE3-E44E-AEA1-9DD4DCF2A136}" type="pres">
      <dgm:prSet presAssocID="{0A95F693-A923-1E4A-AAC1-DD46293B2B09}" presName="hierChild3" presStyleCnt="0"/>
      <dgm:spPr/>
    </dgm:pt>
  </dgm:ptLst>
  <dgm:cxnLst>
    <dgm:cxn modelId="{77B37C09-24CE-0349-9365-AA259842E926}" type="presOf" srcId="{0A95F693-A923-1E4A-AAC1-DD46293B2B09}" destId="{214C1D5B-8AD0-A545-B44E-6F74EBF573BF}" srcOrd="0" destOrd="0" presId="urn:microsoft.com/office/officeart/2008/layout/HalfCircleOrganizationChart"/>
    <dgm:cxn modelId="{E21768F6-7750-0445-BA00-5B060F80FA4E}" type="presOf" srcId="{C5B4C14C-6DA6-F54E-81DF-96D29C3903A7}" destId="{7749163C-A8A3-984E-86A6-72CA2FBCF879}" srcOrd="0" destOrd="0" presId="urn:microsoft.com/office/officeart/2008/layout/HalfCircleOrganizationChart"/>
    <dgm:cxn modelId="{2F3DC60D-9977-4D46-81EA-B540CECA4F1D}" type="presOf" srcId="{F25C5066-A513-8941-BF5F-FD35F2500268}" destId="{0CF52B01-5ACB-A647-BB73-E6673CA6FD3B}" srcOrd="0" destOrd="0" presId="urn:microsoft.com/office/officeart/2008/layout/HalfCircleOrganizationChart"/>
    <dgm:cxn modelId="{4B5D3300-B5FA-CF4C-B1EE-A27D1DD09905}" srcId="{0A95F693-A923-1E4A-AAC1-DD46293B2B09}" destId="{54695207-A738-B445-BD10-1E50EB2F0192}" srcOrd="2" destOrd="0" parTransId="{E82A10EC-79B8-4A40-B96F-49594F0A4541}" sibTransId="{2C06E799-04CB-9E4E-9E7F-E0855C3E4C80}"/>
    <dgm:cxn modelId="{74B579F5-6A8D-1246-9E01-AB5A43DD2ED9}" type="presOf" srcId="{0AD672CA-8998-E245-B3AD-83C814D4B2DC}" destId="{B80BBFA5-DCDD-9243-AE56-9DC648FB7709}" srcOrd="0" destOrd="0" presId="urn:microsoft.com/office/officeart/2008/layout/HalfCircleOrganizationChart"/>
    <dgm:cxn modelId="{E6F920A7-0120-EA44-85D6-1FB4F73DA9FC}" type="presOf" srcId="{1EA80A90-D018-C14A-ABCC-BD09B46FCF33}" destId="{73A0CE03-A820-6D49-B6A4-8CE800EC77D6}" srcOrd="1" destOrd="0" presId="urn:microsoft.com/office/officeart/2008/layout/HalfCircleOrganizationChart"/>
    <dgm:cxn modelId="{75DCF6F2-811B-2B48-B862-6FD218554162}" srcId="{0A95F693-A923-1E4A-AAC1-DD46293B2B09}" destId="{C54CA77E-CF59-FB41-90EB-D570E7C03F50}" srcOrd="3" destOrd="0" parTransId="{C5B4C14C-6DA6-F54E-81DF-96D29C3903A7}" sibTransId="{111B91CE-8215-294F-8DD5-EE163FF1310E}"/>
    <dgm:cxn modelId="{12EE5978-9107-684A-8923-34E1D7D9CF2E}" type="presOf" srcId="{0A95F693-A923-1E4A-AAC1-DD46293B2B09}" destId="{37635D0D-4942-9E45-9F21-BB519D157D83}" srcOrd="1" destOrd="0" presId="urn:microsoft.com/office/officeart/2008/layout/HalfCircleOrganizationChart"/>
    <dgm:cxn modelId="{D6A4BF8A-9073-124B-8DED-4B3526BB0E49}" type="presOf" srcId="{1EA80A90-D018-C14A-ABCC-BD09B46FCF33}" destId="{6C0B7F3B-6DAD-3A46-9FCB-8852C83E923D}" srcOrd="0" destOrd="0" presId="urn:microsoft.com/office/officeart/2008/layout/HalfCircleOrganizationChart"/>
    <dgm:cxn modelId="{94D5B03F-C2D9-8140-8A0B-67A61E25E454}" type="presOf" srcId="{54695207-A738-B445-BD10-1E50EB2F0192}" destId="{B78609DC-F262-3943-8229-5387A7E0D780}" srcOrd="0" destOrd="0" presId="urn:microsoft.com/office/officeart/2008/layout/HalfCircleOrganizationChart"/>
    <dgm:cxn modelId="{4510DE47-0ED2-E843-83A4-667A7947A5C4}" type="presOf" srcId="{68D6D2BD-CA75-D640-BB9C-33924CDB8205}" destId="{6576D484-F3E2-0E48-B18F-89153737ECED}" srcOrd="0" destOrd="0" presId="urn:microsoft.com/office/officeart/2008/layout/HalfCircleOrganizationChart"/>
    <dgm:cxn modelId="{CADACC33-8695-CB48-BB4D-CDEA4F4BEC87}" type="presOf" srcId="{0AD672CA-8998-E245-B3AD-83C814D4B2DC}" destId="{2583C085-71A7-BE4C-93B3-773360B59D4E}" srcOrd="1" destOrd="0" presId="urn:microsoft.com/office/officeart/2008/layout/HalfCircleOrganizationChart"/>
    <dgm:cxn modelId="{A26C427A-0EA8-6448-863A-FCBB56C3AC50}" srcId="{0A95F693-A923-1E4A-AAC1-DD46293B2B09}" destId="{0AD672CA-8998-E245-B3AD-83C814D4B2DC}" srcOrd="1" destOrd="0" parTransId="{F25C5066-A513-8941-BF5F-FD35F2500268}" sibTransId="{90ED327D-54C5-BA4C-B4C0-FADFA454F81C}"/>
    <dgm:cxn modelId="{884258FF-75E4-1347-83BA-3F888BE1CFE4}" type="presOf" srcId="{C54CA77E-CF59-FB41-90EB-D570E7C03F50}" destId="{C24DE735-EF00-9F4A-AA6C-87EBC151D78D}" srcOrd="1" destOrd="0" presId="urn:microsoft.com/office/officeart/2008/layout/HalfCircleOrganizationChart"/>
    <dgm:cxn modelId="{25E78678-72F3-944E-852F-3AD0CA81AEB1}" type="presOf" srcId="{54695207-A738-B445-BD10-1E50EB2F0192}" destId="{2E0744F6-8CAB-2A4F-8DB0-9A8CDF2C581A}" srcOrd="1" destOrd="0" presId="urn:microsoft.com/office/officeart/2008/layout/HalfCircleOrganizationChart"/>
    <dgm:cxn modelId="{A8B2552B-9A91-8B40-B8A2-98AD37ED7A0E}" type="presOf" srcId="{14B439E6-B244-3C46-B6CE-6B1B8D3CCFB4}" destId="{6EC8BD7E-3958-EC46-BA2D-53EF954162F6}" srcOrd="0" destOrd="0" presId="urn:microsoft.com/office/officeart/2008/layout/HalfCircleOrganizationChart"/>
    <dgm:cxn modelId="{6E1042A6-2C11-2842-BE72-23FBF0FFD313}" type="presOf" srcId="{E82A10EC-79B8-4A40-B96F-49594F0A4541}" destId="{5358384B-5147-ED49-9D9D-E3229F98BBE0}" srcOrd="0" destOrd="0" presId="urn:microsoft.com/office/officeart/2008/layout/HalfCircleOrganizationChart"/>
    <dgm:cxn modelId="{F0808A3A-0486-0D45-9B9B-176674E4872D}" srcId="{68D6D2BD-CA75-D640-BB9C-33924CDB8205}" destId="{0A95F693-A923-1E4A-AAC1-DD46293B2B09}" srcOrd="0" destOrd="0" parTransId="{BF9ADB16-7EA8-7241-9524-F69BAD3EE0C2}" sibTransId="{A2D9C352-49FB-EA49-A5C6-BC6686B772E5}"/>
    <dgm:cxn modelId="{79908DB5-68CC-B640-9245-DEE834BF8FE8}" type="presOf" srcId="{C54CA77E-CF59-FB41-90EB-D570E7C03F50}" destId="{662D36DF-09C5-3344-9857-87853AA79B28}" srcOrd="0" destOrd="0" presId="urn:microsoft.com/office/officeart/2008/layout/HalfCircleOrganizationChart"/>
    <dgm:cxn modelId="{6442C6B7-FE3B-7E4A-BC32-BD062A93723E}" srcId="{0A95F693-A923-1E4A-AAC1-DD46293B2B09}" destId="{1EA80A90-D018-C14A-ABCC-BD09B46FCF33}" srcOrd="0" destOrd="0" parTransId="{14B439E6-B244-3C46-B6CE-6B1B8D3CCFB4}" sibTransId="{60A51E6B-A164-404E-94E9-CCE8EB167313}"/>
    <dgm:cxn modelId="{5144C21B-4E48-D646-88FA-6EE3C6F3AC62}" type="presParOf" srcId="{6576D484-F3E2-0E48-B18F-89153737ECED}" destId="{2E6EBE40-EB8E-2045-8FBA-7B75E9EC41D3}" srcOrd="0" destOrd="0" presId="urn:microsoft.com/office/officeart/2008/layout/HalfCircleOrganizationChart"/>
    <dgm:cxn modelId="{708D156A-2CBA-F84A-970D-76BCB1C8E930}" type="presParOf" srcId="{2E6EBE40-EB8E-2045-8FBA-7B75E9EC41D3}" destId="{D56C2F0B-4668-4845-8D4E-47227FAB56EE}" srcOrd="0" destOrd="0" presId="urn:microsoft.com/office/officeart/2008/layout/HalfCircleOrganizationChart"/>
    <dgm:cxn modelId="{B359A84C-66D3-544C-A22B-2F5151B78348}" type="presParOf" srcId="{D56C2F0B-4668-4845-8D4E-47227FAB56EE}" destId="{214C1D5B-8AD0-A545-B44E-6F74EBF573BF}" srcOrd="0" destOrd="0" presId="urn:microsoft.com/office/officeart/2008/layout/HalfCircleOrganizationChart"/>
    <dgm:cxn modelId="{68CA1295-6394-E14B-8137-6CD24A659F58}" type="presParOf" srcId="{D56C2F0B-4668-4845-8D4E-47227FAB56EE}" destId="{0BE36997-7A71-5746-9090-61CAB52E395F}" srcOrd="1" destOrd="0" presId="urn:microsoft.com/office/officeart/2008/layout/HalfCircleOrganizationChart"/>
    <dgm:cxn modelId="{0C95EE78-5A0D-9F41-9F3F-D11EC2A3E8AF}" type="presParOf" srcId="{D56C2F0B-4668-4845-8D4E-47227FAB56EE}" destId="{EAE3E292-E5F4-FE49-9979-7F7D21DF949F}" srcOrd="2" destOrd="0" presId="urn:microsoft.com/office/officeart/2008/layout/HalfCircleOrganizationChart"/>
    <dgm:cxn modelId="{25777915-11FC-D443-B803-6135C6F562D9}" type="presParOf" srcId="{D56C2F0B-4668-4845-8D4E-47227FAB56EE}" destId="{37635D0D-4942-9E45-9F21-BB519D157D83}" srcOrd="3" destOrd="0" presId="urn:microsoft.com/office/officeart/2008/layout/HalfCircleOrganizationChart"/>
    <dgm:cxn modelId="{530B9C37-4E74-5346-AFAD-5465A4AF484E}" type="presParOf" srcId="{2E6EBE40-EB8E-2045-8FBA-7B75E9EC41D3}" destId="{3E633392-C0DF-8F43-88AB-327C42C4A5E3}" srcOrd="1" destOrd="0" presId="urn:microsoft.com/office/officeart/2008/layout/HalfCircleOrganizationChart"/>
    <dgm:cxn modelId="{67294AC1-98B4-254B-BA01-934887904DB2}" type="presParOf" srcId="{3E633392-C0DF-8F43-88AB-327C42C4A5E3}" destId="{6EC8BD7E-3958-EC46-BA2D-53EF954162F6}" srcOrd="0" destOrd="0" presId="urn:microsoft.com/office/officeart/2008/layout/HalfCircleOrganizationChart"/>
    <dgm:cxn modelId="{C54D349B-BA21-F54E-82F9-BFDBF30FE846}" type="presParOf" srcId="{3E633392-C0DF-8F43-88AB-327C42C4A5E3}" destId="{DF32FF6B-CDD6-4E45-B0E0-3BC62EE35060}" srcOrd="1" destOrd="0" presId="urn:microsoft.com/office/officeart/2008/layout/HalfCircleOrganizationChart"/>
    <dgm:cxn modelId="{A7173AF8-ABFD-F240-B898-20269975F13D}" type="presParOf" srcId="{DF32FF6B-CDD6-4E45-B0E0-3BC62EE35060}" destId="{63B13228-7B46-F040-B57A-70F855AFF9BD}" srcOrd="0" destOrd="0" presId="urn:microsoft.com/office/officeart/2008/layout/HalfCircleOrganizationChart"/>
    <dgm:cxn modelId="{63269A27-F718-0D4F-8737-BF79F98AA5D3}" type="presParOf" srcId="{63B13228-7B46-F040-B57A-70F855AFF9BD}" destId="{6C0B7F3B-6DAD-3A46-9FCB-8852C83E923D}" srcOrd="0" destOrd="0" presId="urn:microsoft.com/office/officeart/2008/layout/HalfCircleOrganizationChart"/>
    <dgm:cxn modelId="{CDF9F537-7F87-B945-9EC9-EBC95E831993}" type="presParOf" srcId="{63B13228-7B46-F040-B57A-70F855AFF9BD}" destId="{BBF09C89-F65E-684B-BD87-CAC81CB2D62F}" srcOrd="1" destOrd="0" presId="urn:microsoft.com/office/officeart/2008/layout/HalfCircleOrganizationChart"/>
    <dgm:cxn modelId="{3402DF65-F0F4-D541-9AD4-D8B750DD2300}" type="presParOf" srcId="{63B13228-7B46-F040-B57A-70F855AFF9BD}" destId="{6722B57F-3E04-EC4B-BE99-43849888418F}" srcOrd="2" destOrd="0" presId="urn:microsoft.com/office/officeart/2008/layout/HalfCircleOrganizationChart"/>
    <dgm:cxn modelId="{979C97ED-DE7B-9B46-B586-2BF004276987}" type="presParOf" srcId="{63B13228-7B46-F040-B57A-70F855AFF9BD}" destId="{73A0CE03-A820-6D49-B6A4-8CE800EC77D6}" srcOrd="3" destOrd="0" presId="urn:microsoft.com/office/officeart/2008/layout/HalfCircleOrganizationChart"/>
    <dgm:cxn modelId="{436F5E14-FA2F-7549-8275-A82B4F479A98}" type="presParOf" srcId="{DF32FF6B-CDD6-4E45-B0E0-3BC62EE35060}" destId="{498E70C7-8F3C-224B-AC0F-2D831EAF1BA1}" srcOrd="1" destOrd="0" presId="urn:microsoft.com/office/officeart/2008/layout/HalfCircleOrganizationChart"/>
    <dgm:cxn modelId="{A60EFFFF-BC64-1B4C-928F-FC5060D76782}" type="presParOf" srcId="{DF32FF6B-CDD6-4E45-B0E0-3BC62EE35060}" destId="{E49D1764-1E76-814F-89FD-34004118EE92}" srcOrd="2" destOrd="0" presId="urn:microsoft.com/office/officeart/2008/layout/HalfCircleOrganizationChart"/>
    <dgm:cxn modelId="{003C1F43-FB0B-F544-A4AB-51FB8A120056}" type="presParOf" srcId="{3E633392-C0DF-8F43-88AB-327C42C4A5E3}" destId="{0CF52B01-5ACB-A647-BB73-E6673CA6FD3B}" srcOrd="2" destOrd="0" presId="urn:microsoft.com/office/officeart/2008/layout/HalfCircleOrganizationChart"/>
    <dgm:cxn modelId="{F2CCFB4F-624A-BC42-952B-DAA157BA49EB}" type="presParOf" srcId="{3E633392-C0DF-8F43-88AB-327C42C4A5E3}" destId="{B8EDFAEA-03C1-E747-8326-31B453F929BB}" srcOrd="3" destOrd="0" presId="urn:microsoft.com/office/officeart/2008/layout/HalfCircleOrganizationChart"/>
    <dgm:cxn modelId="{C28F89BE-EFEF-0647-ACBC-2B7650DEC449}" type="presParOf" srcId="{B8EDFAEA-03C1-E747-8326-31B453F929BB}" destId="{E4ECD475-878D-5740-8592-B5206B099C1F}" srcOrd="0" destOrd="0" presId="urn:microsoft.com/office/officeart/2008/layout/HalfCircleOrganizationChart"/>
    <dgm:cxn modelId="{0A6CCD5F-2CF8-6647-8B98-4F061CEF82AA}" type="presParOf" srcId="{E4ECD475-878D-5740-8592-B5206B099C1F}" destId="{B80BBFA5-DCDD-9243-AE56-9DC648FB7709}" srcOrd="0" destOrd="0" presId="urn:microsoft.com/office/officeart/2008/layout/HalfCircleOrganizationChart"/>
    <dgm:cxn modelId="{763C3B2F-07AA-9F4E-B98E-490F10E29BF4}" type="presParOf" srcId="{E4ECD475-878D-5740-8592-B5206B099C1F}" destId="{D011A911-0628-9847-88E2-80F60967F8F5}" srcOrd="1" destOrd="0" presId="urn:microsoft.com/office/officeart/2008/layout/HalfCircleOrganizationChart"/>
    <dgm:cxn modelId="{262FA714-5394-3B46-83F4-3B63EC7C0A8E}" type="presParOf" srcId="{E4ECD475-878D-5740-8592-B5206B099C1F}" destId="{37D12E47-6B76-294C-94E7-AB671356872B}" srcOrd="2" destOrd="0" presId="urn:microsoft.com/office/officeart/2008/layout/HalfCircleOrganizationChart"/>
    <dgm:cxn modelId="{D8E95DB0-6A17-8E45-88F7-E35F9A728084}" type="presParOf" srcId="{E4ECD475-878D-5740-8592-B5206B099C1F}" destId="{2583C085-71A7-BE4C-93B3-773360B59D4E}" srcOrd="3" destOrd="0" presId="urn:microsoft.com/office/officeart/2008/layout/HalfCircleOrganizationChart"/>
    <dgm:cxn modelId="{163B8C33-817F-504E-BBE8-147FDD87B4D2}" type="presParOf" srcId="{B8EDFAEA-03C1-E747-8326-31B453F929BB}" destId="{B06A5906-0EBF-7B4C-89D1-161B11858001}" srcOrd="1" destOrd="0" presId="urn:microsoft.com/office/officeart/2008/layout/HalfCircleOrganizationChart"/>
    <dgm:cxn modelId="{DA3700CE-B932-7740-AE99-A16F71BC00A8}" type="presParOf" srcId="{B8EDFAEA-03C1-E747-8326-31B453F929BB}" destId="{F83DBC37-6CD9-824E-B46A-224EF1A430B0}" srcOrd="2" destOrd="0" presId="urn:microsoft.com/office/officeart/2008/layout/HalfCircleOrganizationChart"/>
    <dgm:cxn modelId="{451F5B58-E4BC-D144-8DE5-8DD3B409D38F}" type="presParOf" srcId="{3E633392-C0DF-8F43-88AB-327C42C4A5E3}" destId="{5358384B-5147-ED49-9D9D-E3229F98BBE0}" srcOrd="4" destOrd="0" presId="urn:microsoft.com/office/officeart/2008/layout/HalfCircleOrganizationChart"/>
    <dgm:cxn modelId="{B0081FC8-2745-0746-9B7F-DA6BD503496B}" type="presParOf" srcId="{3E633392-C0DF-8F43-88AB-327C42C4A5E3}" destId="{7BB18137-F031-DE4F-AF16-D63A08BB0737}" srcOrd="5" destOrd="0" presId="urn:microsoft.com/office/officeart/2008/layout/HalfCircleOrganizationChart"/>
    <dgm:cxn modelId="{56AE9635-8869-8A42-9EFC-120D71F5D41C}" type="presParOf" srcId="{7BB18137-F031-DE4F-AF16-D63A08BB0737}" destId="{A9B6E966-2E61-6A40-965E-7F61175C705E}" srcOrd="0" destOrd="0" presId="urn:microsoft.com/office/officeart/2008/layout/HalfCircleOrganizationChart"/>
    <dgm:cxn modelId="{7BFABD84-1DA9-664A-A6B1-976B83FD7BD9}" type="presParOf" srcId="{A9B6E966-2E61-6A40-965E-7F61175C705E}" destId="{B78609DC-F262-3943-8229-5387A7E0D780}" srcOrd="0" destOrd="0" presId="urn:microsoft.com/office/officeart/2008/layout/HalfCircleOrganizationChart"/>
    <dgm:cxn modelId="{9AAB85D8-F2C9-DB41-9CE6-BDE00C4A546F}" type="presParOf" srcId="{A9B6E966-2E61-6A40-965E-7F61175C705E}" destId="{D5668273-A1F5-214D-AB97-E5B7093812F2}" srcOrd="1" destOrd="0" presId="urn:microsoft.com/office/officeart/2008/layout/HalfCircleOrganizationChart"/>
    <dgm:cxn modelId="{74994571-A3B9-9546-8550-06BF11BCE1AB}" type="presParOf" srcId="{A9B6E966-2E61-6A40-965E-7F61175C705E}" destId="{F4D70AE3-9A61-7546-AF32-C6DA00B18FBB}" srcOrd="2" destOrd="0" presId="urn:microsoft.com/office/officeart/2008/layout/HalfCircleOrganizationChart"/>
    <dgm:cxn modelId="{D1F7CB71-D60C-1C46-BA43-303789D6BC07}" type="presParOf" srcId="{A9B6E966-2E61-6A40-965E-7F61175C705E}" destId="{2E0744F6-8CAB-2A4F-8DB0-9A8CDF2C581A}" srcOrd="3" destOrd="0" presId="urn:microsoft.com/office/officeart/2008/layout/HalfCircleOrganizationChart"/>
    <dgm:cxn modelId="{CBEB43AB-877D-514C-923B-68AA2412D4DF}" type="presParOf" srcId="{7BB18137-F031-DE4F-AF16-D63A08BB0737}" destId="{E29AA2E8-6391-BC47-BA05-051DCB9F90A1}" srcOrd="1" destOrd="0" presId="urn:microsoft.com/office/officeart/2008/layout/HalfCircleOrganizationChart"/>
    <dgm:cxn modelId="{328E2E50-C9ED-584D-9672-846C16BF61E3}" type="presParOf" srcId="{7BB18137-F031-DE4F-AF16-D63A08BB0737}" destId="{851E525A-DE2B-3C4D-9A9D-FE461859B968}" srcOrd="2" destOrd="0" presId="urn:microsoft.com/office/officeart/2008/layout/HalfCircleOrganizationChart"/>
    <dgm:cxn modelId="{E4C4E3F9-CE1B-F64B-92F6-4649F739595F}" type="presParOf" srcId="{3E633392-C0DF-8F43-88AB-327C42C4A5E3}" destId="{7749163C-A8A3-984E-86A6-72CA2FBCF879}" srcOrd="6" destOrd="0" presId="urn:microsoft.com/office/officeart/2008/layout/HalfCircleOrganizationChart"/>
    <dgm:cxn modelId="{6827C86A-7DDF-A34F-99CC-2E97A6CA5089}" type="presParOf" srcId="{3E633392-C0DF-8F43-88AB-327C42C4A5E3}" destId="{483FF014-1543-2449-8163-0D184ADC1798}" srcOrd="7" destOrd="0" presId="urn:microsoft.com/office/officeart/2008/layout/HalfCircleOrganizationChart"/>
    <dgm:cxn modelId="{40F3FFA4-6D3D-5D4F-9225-B5A9595CFB9B}" type="presParOf" srcId="{483FF014-1543-2449-8163-0D184ADC1798}" destId="{4873C9AB-5459-354F-A3C3-3925D903A2C0}" srcOrd="0" destOrd="0" presId="urn:microsoft.com/office/officeart/2008/layout/HalfCircleOrganizationChart"/>
    <dgm:cxn modelId="{F957E8F0-D92A-B74D-A081-977EB5244F82}" type="presParOf" srcId="{4873C9AB-5459-354F-A3C3-3925D903A2C0}" destId="{662D36DF-09C5-3344-9857-87853AA79B28}" srcOrd="0" destOrd="0" presId="urn:microsoft.com/office/officeart/2008/layout/HalfCircleOrganizationChart"/>
    <dgm:cxn modelId="{DF328A82-1716-4849-A733-479B03E0730B}" type="presParOf" srcId="{4873C9AB-5459-354F-A3C3-3925D903A2C0}" destId="{4BB6D75F-9174-664B-96F3-DF4C3AB4D8F4}" srcOrd="1" destOrd="0" presId="urn:microsoft.com/office/officeart/2008/layout/HalfCircleOrganizationChart"/>
    <dgm:cxn modelId="{9D0F25C8-A31F-7F42-B174-0AA894D856E0}" type="presParOf" srcId="{4873C9AB-5459-354F-A3C3-3925D903A2C0}" destId="{3429EDD2-7E71-AD48-8DE3-4E8AFC49ABFC}" srcOrd="2" destOrd="0" presId="urn:microsoft.com/office/officeart/2008/layout/HalfCircleOrganizationChart"/>
    <dgm:cxn modelId="{709225D8-9CA3-074B-BDE5-38F6A195FFC0}" type="presParOf" srcId="{4873C9AB-5459-354F-A3C3-3925D903A2C0}" destId="{C24DE735-EF00-9F4A-AA6C-87EBC151D78D}" srcOrd="3" destOrd="0" presId="urn:microsoft.com/office/officeart/2008/layout/HalfCircleOrganizationChart"/>
    <dgm:cxn modelId="{680FEC8C-09B7-BE4C-AB2D-A5AECE0E9200}" type="presParOf" srcId="{483FF014-1543-2449-8163-0D184ADC1798}" destId="{86E5BD1A-206E-CE40-B5D9-17199E10E679}" srcOrd="1" destOrd="0" presId="urn:microsoft.com/office/officeart/2008/layout/HalfCircleOrganizationChart"/>
    <dgm:cxn modelId="{7A7F3FB8-C83C-9844-81E7-4F3252EFFCAD}" type="presParOf" srcId="{483FF014-1543-2449-8163-0D184ADC1798}" destId="{30BC698D-2414-7C43-8D01-EFB26F0C6954}" srcOrd="2" destOrd="0" presId="urn:microsoft.com/office/officeart/2008/layout/HalfCircleOrganizationChart"/>
    <dgm:cxn modelId="{C50ECE4B-C7C2-5B4D-8730-9B2682A0EE59}" type="presParOf" srcId="{2E6EBE40-EB8E-2045-8FBA-7B75E9EC41D3}" destId="{7A41199C-6DE3-E44E-AEA1-9DD4DCF2A13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1EBE3D-64EA-9E47-A7A3-DC31A36B9441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EBB06-8897-A54E-A95F-CF0B260D8845}">
      <dgm:prSet phldrT="[Text]"/>
      <dgm:spPr/>
      <dgm:t>
        <a:bodyPr/>
        <a:lstStyle/>
        <a:p>
          <a:r>
            <a:rPr lang="en-US" dirty="0" smtClean="0"/>
            <a:t>Gesturing</a:t>
          </a:r>
          <a:endParaRPr lang="en-US" dirty="0"/>
        </a:p>
      </dgm:t>
    </dgm:pt>
    <dgm:pt modelId="{A1FC6066-5128-4443-BE47-EA28274B1863}" type="parTrans" cxnId="{3D1DE512-985C-564C-A79B-CF428CE459CD}">
      <dgm:prSet/>
      <dgm:spPr/>
      <dgm:t>
        <a:bodyPr/>
        <a:lstStyle/>
        <a:p>
          <a:endParaRPr lang="en-US"/>
        </a:p>
      </dgm:t>
    </dgm:pt>
    <dgm:pt modelId="{56364BD4-BA13-0946-A00E-E6FC6ABEE854}" type="sibTrans" cxnId="{3D1DE512-985C-564C-A79B-CF428CE459CD}">
      <dgm:prSet/>
      <dgm:spPr/>
      <dgm:t>
        <a:bodyPr/>
        <a:lstStyle/>
        <a:p>
          <a:endParaRPr lang="en-US"/>
        </a:p>
      </dgm:t>
    </dgm:pt>
    <dgm:pt modelId="{6BC8DDB2-209F-6440-B4D4-42C310B7B88D}">
      <dgm:prSet phldrT="[Text]"/>
      <dgm:spPr/>
      <dgm:t>
        <a:bodyPr/>
        <a:lstStyle/>
        <a:p>
          <a:r>
            <a:rPr lang="en-US" dirty="0" smtClean="0"/>
            <a:t>Data Generation</a:t>
          </a:r>
          <a:endParaRPr lang="en-US" dirty="0"/>
        </a:p>
      </dgm:t>
    </dgm:pt>
    <dgm:pt modelId="{7CE62A4A-53D7-284D-9D5B-DF37413A9E76}" type="parTrans" cxnId="{1F9E3477-E8C0-644B-AE70-0F8080DEAB22}">
      <dgm:prSet/>
      <dgm:spPr/>
      <dgm:t>
        <a:bodyPr/>
        <a:lstStyle/>
        <a:p>
          <a:endParaRPr lang="en-US"/>
        </a:p>
      </dgm:t>
    </dgm:pt>
    <dgm:pt modelId="{0BD41129-4B53-D94E-B77D-6216BB016F66}" type="sibTrans" cxnId="{1F9E3477-E8C0-644B-AE70-0F8080DEAB22}">
      <dgm:prSet/>
      <dgm:spPr/>
      <dgm:t>
        <a:bodyPr/>
        <a:lstStyle/>
        <a:p>
          <a:endParaRPr lang="en-US"/>
        </a:p>
      </dgm:t>
    </dgm:pt>
    <dgm:pt modelId="{AD9A293C-2899-D945-830E-514A2E284217}">
      <dgm:prSet phldrT="[Text]"/>
      <dgm:spPr/>
      <dgm:t>
        <a:bodyPr/>
        <a:lstStyle/>
        <a:p>
          <a:r>
            <a:rPr lang="en-US" dirty="0" smtClean="0"/>
            <a:t>Perceptron Training</a:t>
          </a:r>
          <a:endParaRPr lang="en-US" dirty="0"/>
        </a:p>
      </dgm:t>
    </dgm:pt>
    <dgm:pt modelId="{5DE5F7EC-A830-124A-9F7C-4C3B1903D518}" type="parTrans" cxnId="{3949D33A-0B1D-0940-9A7F-81B41988E04F}">
      <dgm:prSet/>
      <dgm:spPr/>
      <dgm:t>
        <a:bodyPr/>
        <a:lstStyle/>
        <a:p>
          <a:endParaRPr lang="en-US"/>
        </a:p>
      </dgm:t>
    </dgm:pt>
    <dgm:pt modelId="{6A359080-4DFB-7C4D-A2AB-E6274A04B8BC}" type="sibTrans" cxnId="{3949D33A-0B1D-0940-9A7F-81B41988E04F}">
      <dgm:prSet/>
      <dgm:spPr/>
      <dgm:t>
        <a:bodyPr/>
        <a:lstStyle/>
        <a:p>
          <a:endParaRPr lang="en-US"/>
        </a:p>
      </dgm:t>
    </dgm:pt>
    <dgm:pt modelId="{64FF4A99-2664-3243-8B3B-5710EAE1EEAD}">
      <dgm:prSet phldrT="[Text]"/>
      <dgm:spPr/>
      <dgm:t>
        <a:bodyPr/>
        <a:lstStyle/>
        <a:p>
          <a:r>
            <a:rPr lang="en-US" smtClean="0"/>
            <a:t>Gesture Recognition</a:t>
          </a:r>
          <a:endParaRPr lang="en-US" dirty="0"/>
        </a:p>
      </dgm:t>
    </dgm:pt>
    <dgm:pt modelId="{AF3C90C0-D97C-3F45-AC42-6D38C6AB57AF}" type="parTrans" cxnId="{2522942F-28D5-2241-BA16-37838C003CB6}">
      <dgm:prSet/>
      <dgm:spPr/>
      <dgm:t>
        <a:bodyPr/>
        <a:lstStyle/>
        <a:p>
          <a:endParaRPr lang="en-US"/>
        </a:p>
      </dgm:t>
    </dgm:pt>
    <dgm:pt modelId="{2FD19A77-97DC-5047-9214-BFC576D06BBC}" type="sibTrans" cxnId="{2522942F-28D5-2241-BA16-37838C003CB6}">
      <dgm:prSet/>
      <dgm:spPr/>
      <dgm:t>
        <a:bodyPr/>
        <a:lstStyle/>
        <a:p>
          <a:endParaRPr lang="en-US" dirty="0"/>
        </a:p>
      </dgm:t>
    </dgm:pt>
    <dgm:pt modelId="{6D49CD20-A499-6041-A508-9F9AB0A52354}">
      <dgm:prSet phldrT="[Text]"/>
      <dgm:spPr/>
      <dgm:t>
        <a:bodyPr/>
        <a:lstStyle/>
        <a:p>
          <a:r>
            <a:rPr lang="en-US" dirty="0" smtClean="0"/>
            <a:t>Command Prompt</a:t>
          </a:r>
          <a:endParaRPr lang="en-US" dirty="0"/>
        </a:p>
      </dgm:t>
    </dgm:pt>
    <dgm:pt modelId="{B3CE672A-3E0E-9341-BB10-B8336034BA4B}" type="parTrans" cxnId="{D0A8BC82-204B-834B-BD52-074248FD010A}">
      <dgm:prSet/>
      <dgm:spPr/>
      <dgm:t>
        <a:bodyPr/>
        <a:lstStyle/>
        <a:p>
          <a:endParaRPr lang="en-US"/>
        </a:p>
      </dgm:t>
    </dgm:pt>
    <dgm:pt modelId="{FC931638-4588-4840-BDD2-89DEEA8DE99D}" type="sibTrans" cxnId="{D0A8BC82-204B-834B-BD52-074248FD010A}">
      <dgm:prSet/>
      <dgm:spPr/>
      <dgm:t>
        <a:bodyPr/>
        <a:lstStyle/>
        <a:p>
          <a:endParaRPr lang="en-US"/>
        </a:p>
      </dgm:t>
    </dgm:pt>
    <dgm:pt modelId="{B2B8AB43-5D4D-C740-8653-920BFD023A75}" type="pres">
      <dgm:prSet presAssocID="{F91EBE3D-64EA-9E47-A7A3-DC31A36B944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12E36D-6700-8E47-A9CF-F24A42CA7B1E}" type="pres">
      <dgm:prSet presAssocID="{4E3EBB06-8897-A54E-A95F-CF0B260D884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24564-E8B3-2E47-88A7-6924DD677DDD}" type="pres">
      <dgm:prSet presAssocID="{56364BD4-BA13-0946-A00E-E6FC6ABEE85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D1130EE-C92A-734E-B620-9922BCCE21E2}" type="pres">
      <dgm:prSet presAssocID="{56364BD4-BA13-0946-A00E-E6FC6ABEE85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3BECBDE4-FE20-3643-B6AE-EF446ADEE9DE}" type="pres">
      <dgm:prSet presAssocID="{6BC8DDB2-209F-6440-B4D4-42C310B7B88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FCAF0-EC6D-3E46-B376-32CD29D89512}" type="pres">
      <dgm:prSet presAssocID="{0BD41129-4B53-D94E-B77D-6216BB016F6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153B3C6-D142-9142-A775-383D1CCC09A1}" type="pres">
      <dgm:prSet presAssocID="{0BD41129-4B53-D94E-B77D-6216BB016F6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3747125-F97F-344E-817A-85A0F2E462E7}" type="pres">
      <dgm:prSet presAssocID="{AD9A293C-2899-D945-830E-514A2E28421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3F603-49FE-9F47-A079-2F56BD275BB8}" type="pres">
      <dgm:prSet presAssocID="{6A359080-4DFB-7C4D-A2AB-E6274A04B8B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F84067F-958B-DC4E-ACDB-2B69E1634F39}" type="pres">
      <dgm:prSet presAssocID="{6A359080-4DFB-7C4D-A2AB-E6274A04B8B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13DB920-B9A5-6F4E-A188-9546BDD4E4CD}" type="pres">
      <dgm:prSet presAssocID="{64FF4A99-2664-3243-8B3B-5710EAE1EEA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F93726-F5D5-4C48-95D5-435194F0AC4F}" type="pres">
      <dgm:prSet presAssocID="{2FD19A77-97DC-5047-9214-BFC576D06BBC}" presName="sibTrans" presStyleLbl="sibTrans2D1" presStyleIdx="3" presStyleCnt="5" custAng="12390335" custFlipVert="1" custScaleX="205779" custScaleY="4916"/>
      <dgm:spPr/>
      <dgm:t>
        <a:bodyPr/>
        <a:lstStyle/>
        <a:p>
          <a:endParaRPr lang="en-US"/>
        </a:p>
      </dgm:t>
    </dgm:pt>
    <dgm:pt modelId="{F7EF2E12-F768-2449-BC74-F681E46B1EA1}" type="pres">
      <dgm:prSet presAssocID="{2FD19A77-97DC-5047-9214-BFC576D06BBC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7F4F62B-495F-0F45-8DCB-A12265D0865B}" type="pres">
      <dgm:prSet presAssocID="{6D49CD20-A499-6041-A508-9F9AB0A5235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2D5D0-14A2-6343-9AB4-C0B78587D16F}" type="pres">
      <dgm:prSet presAssocID="{FC931638-4588-4840-BDD2-89DEEA8DE99D}" presName="sibTrans" presStyleLbl="sibTrans2D1" presStyleIdx="4" presStyleCnt="5"/>
      <dgm:spPr/>
      <dgm:t>
        <a:bodyPr/>
        <a:lstStyle/>
        <a:p>
          <a:endParaRPr lang="en-US"/>
        </a:p>
      </dgm:t>
    </dgm:pt>
    <dgm:pt modelId="{A4F91D2F-B553-F04C-B63E-914F7593F568}" type="pres">
      <dgm:prSet presAssocID="{FC931638-4588-4840-BDD2-89DEEA8DE99D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9F39D88-4F23-2A4D-B37F-31560D306699}" type="presOf" srcId="{6BC8DDB2-209F-6440-B4D4-42C310B7B88D}" destId="{3BECBDE4-FE20-3643-B6AE-EF446ADEE9DE}" srcOrd="0" destOrd="0" presId="urn:microsoft.com/office/officeart/2005/8/layout/cycle2"/>
    <dgm:cxn modelId="{E9C636C2-7C9C-2647-A10A-7234D24AF5A8}" type="presOf" srcId="{2FD19A77-97DC-5047-9214-BFC576D06BBC}" destId="{F7EF2E12-F768-2449-BC74-F681E46B1EA1}" srcOrd="1" destOrd="0" presId="urn:microsoft.com/office/officeart/2005/8/layout/cycle2"/>
    <dgm:cxn modelId="{3D1DE512-985C-564C-A79B-CF428CE459CD}" srcId="{F91EBE3D-64EA-9E47-A7A3-DC31A36B9441}" destId="{4E3EBB06-8897-A54E-A95F-CF0B260D8845}" srcOrd="0" destOrd="0" parTransId="{A1FC6066-5128-4443-BE47-EA28274B1863}" sibTransId="{56364BD4-BA13-0946-A00E-E6FC6ABEE854}"/>
    <dgm:cxn modelId="{D0A8BC82-204B-834B-BD52-074248FD010A}" srcId="{F91EBE3D-64EA-9E47-A7A3-DC31A36B9441}" destId="{6D49CD20-A499-6041-A508-9F9AB0A52354}" srcOrd="4" destOrd="0" parTransId="{B3CE672A-3E0E-9341-BB10-B8336034BA4B}" sibTransId="{FC931638-4588-4840-BDD2-89DEEA8DE99D}"/>
    <dgm:cxn modelId="{CE8AC44F-F10F-BC48-BF12-AA6BCFE00945}" type="presOf" srcId="{FC931638-4588-4840-BDD2-89DEEA8DE99D}" destId="{A4F91D2F-B553-F04C-B63E-914F7593F568}" srcOrd="1" destOrd="0" presId="urn:microsoft.com/office/officeart/2005/8/layout/cycle2"/>
    <dgm:cxn modelId="{EA1E5600-85B7-F349-9D36-8F25E72C3B3F}" type="presOf" srcId="{56364BD4-BA13-0946-A00E-E6FC6ABEE854}" destId="{D0224564-E8B3-2E47-88A7-6924DD677DDD}" srcOrd="0" destOrd="0" presId="urn:microsoft.com/office/officeart/2005/8/layout/cycle2"/>
    <dgm:cxn modelId="{37D85D20-03A5-4C49-96A4-5D9696F51DA9}" type="presOf" srcId="{F91EBE3D-64EA-9E47-A7A3-DC31A36B9441}" destId="{B2B8AB43-5D4D-C740-8653-920BFD023A75}" srcOrd="0" destOrd="0" presId="urn:microsoft.com/office/officeart/2005/8/layout/cycle2"/>
    <dgm:cxn modelId="{1F9E3477-E8C0-644B-AE70-0F8080DEAB22}" srcId="{F91EBE3D-64EA-9E47-A7A3-DC31A36B9441}" destId="{6BC8DDB2-209F-6440-B4D4-42C310B7B88D}" srcOrd="1" destOrd="0" parTransId="{7CE62A4A-53D7-284D-9D5B-DF37413A9E76}" sibTransId="{0BD41129-4B53-D94E-B77D-6216BB016F66}"/>
    <dgm:cxn modelId="{02A1DA4E-5A6D-E349-87CD-0A6FA33A6918}" type="presOf" srcId="{6A359080-4DFB-7C4D-A2AB-E6274A04B8BC}" destId="{B573F603-49FE-9F47-A079-2F56BD275BB8}" srcOrd="0" destOrd="0" presId="urn:microsoft.com/office/officeart/2005/8/layout/cycle2"/>
    <dgm:cxn modelId="{6065646A-3A1C-3041-938D-36BF19E5F3E5}" type="presOf" srcId="{2FD19A77-97DC-5047-9214-BFC576D06BBC}" destId="{22F93726-F5D5-4C48-95D5-435194F0AC4F}" srcOrd="0" destOrd="0" presId="urn:microsoft.com/office/officeart/2005/8/layout/cycle2"/>
    <dgm:cxn modelId="{E5B16636-E3DD-744E-BA2B-958CD1CDFDF0}" type="presOf" srcId="{0BD41129-4B53-D94E-B77D-6216BB016F66}" destId="{0153B3C6-D142-9142-A775-383D1CCC09A1}" srcOrd="1" destOrd="0" presId="urn:microsoft.com/office/officeart/2005/8/layout/cycle2"/>
    <dgm:cxn modelId="{7EE07ED1-0725-9B4F-8752-49BF4E976886}" type="presOf" srcId="{4E3EBB06-8897-A54E-A95F-CF0B260D8845}" destId="{7812E36D-6700-8E47-A9CF-F24A42CA7B1E}" srcOrd="0" destOrd="0" presId="urn:microsoft.com/office/officeart/2005/8/layout/cycle2"/>
    <dgm:cxn modelId="{2522942F-28D5-2241-BA16-37838C003CB6}" srcId="{F91EBE3D-64EA-9E47-A7A3-DC31A36B9441}" destId="{64FF4A99-2664-3243-8B3B-5710EAE1EEAD}" srcOrd="3" destOrd="0" parTransId="{AF3C90C0-D97C-3F45-AC42-6D38C6AB57AF}" sibTransId="{2FD19A77-97DC-5047-9214-BFC576D06BBC}"/>
    <dgm:cxn modelId="{4ADAD629-12A4-344D-9C1C-EDAE181B3DB2}" type="presOf" srcId="{AD9A293C-2899-D945-830E-514A2E284217}" destId="{23747125-F97F-344E-817A-85A0F2E462E7}" srcOrd="0" destOrd="0" presId="urn:microsoft.com/office/officeart/2005/8/layout/cycle2"/>
    <dgm:cxn modelId="{4DA7D25A-D1AE-FF4D-92E5-85434A762C63}" type="presOf" srcId="{FC931638-4588-4840-BDD2-89DEEA8DE99D}" destId="{85E2D5D0-14A2-6343-9AB4-C0B78587D16F}" srcOrd="0" destOrd="0" presId="urn:microsoft.com/office/officeart/2005/8/layout/cycle2"/>
    <dgm:cxn modelId="{322B7FA2-27AF-AE40-88C1-0611BBFE613C}" type="presOf" srcId="{6A359080-4DFB-7C4D-A2AB-E6274A04B8BC}" destId="{1F84067F-958B-DC4E-ACDB-2B69E1634F39}" srcOrd="1" destOrd="0" presId="urn:microsoft.com/office/officeart/2005/8/layout/cycle2"/>
    <dgm:cxn modelId="{EF657688-5945-044C-B169-1F4C00B92328}" type="presOf" srcId="{0BD41129-4B53-D94E-B77D-6216BB016F66}" destId="{1D4FCAF0-EC6D-3E46-B376-32CD29D89512}" srcOrd="0" destOrd="0" presId="urn:microsoft.com/office/officeart/2005/8/layout/cycle2"/>
    <dgm:cxn modelId="{3949D33A-0B1D-0940-9A7F-81B41988E04F}" srcId="{F91EBE3D-64EA-9E47-A7A3-DC31A36B9441}" destId="{AD9A293C-2899-D945-830E-514A2E284217}" srcOrd="2" destOrd="0" parTransId="{5DE5F7EC-A830-124A-9F7C-4C3B1903D518}" sibTransId="{6A359080-4DFB-7C4D-A2AB-E6274A04B8BC}"/>
    <dgm:cxn modelId="{6799C525-ABF1-B24F-BA55-83C9DD3E3142}" type="presOf" srcId="{6D49CD20-A499-6041-A508-9F9AB0A52354}" destId="{E7F4F62B-495F-0F45-8DCB-A12265D0865B}" srcOrd="0" destOrd="0" presId="urn:microsoft.com/office/officeart/2005/8/layout/cycle2"/>
    <dgm:cxn modelId="{44363C0B-1C28-9642-800F-7558FE5FF2A2}" type="presOf" srcId="{64FF4A99-2664-3243-8B3B-5710EAE1EEAD}" destId="{213DB920-B9A5-6F4E-A188-9546BDD4E4CD}" srcOrd="0" destOrd="0" presId="urn:microsoft.com/office/officeart/2005/8/layout/cycle2"/>
    <dgm:cxn modelId="{163A91E7-A664-C741-B703-E12C59A4513A}" type="presOf" srcId="{56364BD4-BA13-0946-A00E-E6FC6ABEE854}" destId="{AD1130EE-C92A-734E-B620-9922BCCE21E2}" srcOrd="1" destOrd="0" presId="urn:microsoft.com/office/officeart/2005/8/layout/cycle2"/>
    <dgm:cxn modelId="{C8F3468F-D81A-3047-85D8-54CC3D9B774B}" type="presParOf" srcId="{B2B8AB43-5D4D-C740-8653-920BFD023A75}" destId="{7812E36D-6700-8E47-A9CF-F24A42CA7B1E}" srcOrd="0" destOrd="0" presId="urn:microsoft.com/office/officeart/2005/8/layout/cycle2"/>
    <dgm:cxn modelId="{A3173012-B96E-5642-ACA4-B230CDAC2A5B}" type="presParOf" srcId="{B2B8AB43-5D4D-C740-8653-920BFD023A75}" destId="{D0224564-E8B3-2E47-88A7-6924DD677DDD}" srcOrd="1" destOrd="0" presId="urn:microsoft.com/office/officeart/2005/8/layout/cycle2"/>
    <dgm:cxn modelId="{26A5247E-174E-FC47-87EE-AEA29A46DDCA}" type="presParOf" srcId="{D0224564-E8B3-2E47-88A7-6924DD677DDD}" destId="{AD1130EE-C92A-734E-B620-9922BCCE21E2}" srcOrd="0" destOrd="0" presId="urn:microsoft.com/office/officeart/2005/8/layout/cycle2"/>
    <dgm:cxn modelId="{67301BBE-05CC-8944-8BB4-1D0633560E1D}" type="presParOf" srcId="{B2B8AB43-5D4D-C740-8653-920BFD023A75}" destId="{3BECBDE4-FE20-3643-B6AE-EF446ADEE9DE}" srcOrd="2" destOrd="0" presId="urn:microsoft.com/office/officeart/2005/8/layout/cycle2"/>
    <dgm:cxn modelId="{33EEC1F1-1692-8046-9DD1-22E9458C0461}" type="presParOf" srcId="{B2B8AB43-5D4D-C740-8653-920BFD023A75}" destId="{1D4FCAF0-EC6D-3E46-B376-32CD29D89512}" srcOrd="3" destOrd="0" presId="urn:microsoft.com/office/officeart/2005/8/layout/cycle2"/>
    <dgm:cxn modelId="{5F87C1C1-D678-A249-9778-1780069A2EE1}" type="presParOf" srcId="{1D4FCAF0-EC6D-3E46-B376-32CD29D89512}" destId="{0153B3C6-D142-9142-A775-383D1CCC09A1}" srcOrd="0" destOrd="0" presId="urn:microsoft.com/office/officeart/2005/8/layout/cycle2"/>
    <dgm:cxn modelId="{A2514C76-8FCD-C84C-8D8B-91CFE1F46463}" type="presParOf" srcId="{B2B8AB43-5D4D-C740-8653-920BFD023A75}" destId="{23747125-F97F-344E-817A-85A0F2E462E7}" srcOrd="4" destOrd="0" presId="urn:microsoft.com/office/officeart/2005/8/layout/cycle2"/>
    <dgm:cxn modelId="{D7887A68-D862-AA4E-AA0D-668EE20E0199}" type="presParOf" srcId="{B2B8AB43-5D4D-C740-8653-920BFD023A75}" destId="{B573F603-49FE-9F47-A079-2F56BD275BB8}" srcOrd="5" destOrd="0" presId="urn:microsoft.com/office/officeart/2005/8/layout/cycle2"/>
    <dgm:cxn modelId="{92A2DECC-93DA-7C4D-8733-B4883CC4110A}" type="presParOf" srcId="{B573F603-49FE-9F47-A079-2F56BD275BB8}" destId="{1F84067F-958B-DC4E-ACDB-2B69E1634F39}" srcOrd="0" destOrd="0" presId="urn:microsoft.com/office/officeart/2005/8/layout/cycle2"/>
    <dgm:cxn modelId="{40B79CE7-41C7-F44B-8CA6-75BE57622B36}" type="presParOf" srcId="{B2B8AB43-5D4D-C740-8653-920BFD023A75}" destId="{213DB920-B9A5-6F4E-A188-9546BDD4E4CD}" srcOrd="6" destOrd="0" presId="urn:microsoft.com/office/officeart/2005/8/layout/cycle2"/>
    <dgm:cxn modelId="{02FFD5FB-0215-324C-858D-A5406DD8E1CD}" type="presParOf" srcId="{B2B8AB43-5D4D-C740-8653-920BFD023A75}" destId="{22F93726-F5D5-4C48-95D5-435194F0AC4F}" srcOrd="7" destOrd="0" presId="urn:microsoft.com/office/officeart/2005/8/layout/cycle2"/>
    <dgm:cxn modelId="{0F4D9A28-6641-9748-AD59-D03397E239A9}" type="presParOf" srcId="{22F93726-F5D5-4C48-95D5-435194F0AC4F}" destId="{F7EF2E12-F768-2449-BC74-F681E46B1EA1}" srcOrd="0" destOrd="0" presId="urn:microsoft.com/office/officeart/2005/8/layout/cycle2"/>
    <dgm:cxn modelId="{DE5CC97B-075F-7E46-8241-CEEE8CDCBB1E}" type="presParOf" srcId="{B2B8AB43-5D4D-C740-8653-920BFD023A75}" destId="{E7F4F62B-495F-0F45-8DCB-A12265D0865B}" srcOrd="8" destOrd="0" presId="urn:microsoft.com/office/officeart/2005/8/layout/cycle2"/>
    <dgm:cxn modelId="{0D750334-C53E-A04B-80B7-5981307EB52B}" type="presParOf" srcId="{B2B8AB43-5D4D-C740-8653-920BFD023A75}" destId="{85E2D5D0-14A2-6343-9AB4-C0B78587D16F}" srcOrd="9" destOrd="0" presId="urn:microsoft.com/office/officeart/2005/8/layout/cycle2"/>
    <dgm:cxn modelId="{23DD9592-991C-5D43-B416-D6948A5B6CE2}" type="presParOf" srcId="{85E2D5D0-14A2-6343-9AB4-C0B78587D16F}" destId="{A4F91D2F-B553-F04C-B63E-914F7593F5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2BA161-B125-0F48-96F4-D1188025203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9D9E5E5-44E7-D84E-88BF-26494867D639}">
      <dgm:prSet phldrT="[Text]" phldr="1"/>
      <dgm:spPr/>
      <dgm:t>
        <a:bodyPr/>
        <a:lstStyle/>
        <a:p>
          <a:endParaRPr lang="en-US"/>
        </a:p>
      </dgm:t>
    </dgm:pt>
    <dgm:pt modelId="{1F5EE2A0-917E-624B-AA3B-CA025F5EF352}" type="parTrans" cxnId="{573ADBE5-93BB-994F-9CC4-1F411C2F277A}">
      <dgm:prSet/>
      <dgm:spPr/>
      <dgm:t>
        <a:bodyPr/>
        <a:lstStyle/>
        <a:p>
          <a:endParaRPr lang="en-US"/>
        </a:p>
      </dgm:t>
    </dgm:pt>
    <dgm:pt modelId="{63892194-8E91-914B-885B-6C727B74C8AB}" type="sibTrans" cxnId="{573ADBE5-93BB-994F-9CC4-1F411C2F277A}">
      <dgm:prSet/>
      <dgm:spPr/>
      <dgm:t>
        <a:bodyPr/>
        <a:lstStyle/>
        <a:p>
          <a:endParaRPr lang="en-US"/>
        </a:p>
      </dgm:t>
    </dgm:pt>
    <dgm:pt modelId="{8346A838-CCBB-D547-8C91-B48FBD138547}">
      <dgm:prSet phldrT="[Text]"/>
      <dgm:spPr/>
      <dgm:t>
        <a:bodyPr/>
        <a:lstStyle/>
        <a:p>
          <a:r>
            <a:rPr lang="en-US" dirty="0" smtClean="0"/>
            <a:t>No</a:t>
          </a:r>
          <a:endParaRPr lang="en-US" dirty="0"/>
        </a:p>
      </dgm:t>
    </dgm:pt>
    <dgm:pt modelId="{2FCC2AB5-63E5-DB4E-B0F2-CE96392B1540}" type="parTrans" cxnId="{5C93F6C5-8778-0C49-B764-3CEC3121A402}">
      <dgm:prSet/>
      <dgm:spPr/>
      <dgm:t>
        <a:bodyPr/>
        <a:lstStyle/>
        <a:p>
          <a:endParaRPr lang="en-US"/>
        </a:p>
      </dgm:t>
    </dgm:pt>
    <dgm:pt modelId="{24CD2158-12C6-7041-BFDC-7D71F3025DF6}" type="sibTrans" cxnId="{5C93F6C5-8778-0C49-B764-3CEC3121A402}">
      <dgm:prSet/>
      <dgm:spPr/>
      <dgm:t>
        <a:bodyPr/>
        <a:lstStyle/>
        <a:p>
          <a:endParaRPr lang="en-US"/>
        </a:p>
      </dgm:t>
    </dgm:pt>
    <dgm:pt modelId="{047ADB83-1EAC-2240-9B08-92455E7186F9}" type="pres">
      <dgm:prSet presAssocID="{C62BA161-B125-0F48-96F4-D11880252034}" presName="Name0" presStyleCnt="0">
        <dgm:presLayoutVars>
          <dgm:dir/>
          <dgm:resizeHandles val="exact"/>
        </dgm:presLayoutVars>
      </dgm:prSet>
      <dgm:spPr/>
    </dgm:pt>
    <dgm:pt modelId="{ACEBF728-3B25-AF49-BAFE-D2CAC0D98B67}" type="pres">
      <dgm:prSet presAssocID="{B9D9E5E5-44E7-D84E-88BF-26494867D63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1E7E1-F52E-1B43-AACA-C59B02189AF7}" type="pres">
      <dgm:prSet presAssocID="{63892194-8E91-914B-885B-6C727B74C8AB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5C80394-510A-2B4C-BC3E-572A0FD6E36E}" type="pres">
      <dgm:prSet presAssocID="{63892194-8E91-914B-885B-6C727B74C8AB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8A9D2D26-739F-CC4C-8A43-2B4CAD342E8D}" type="pres">
      <dgm:prSet presAssocID="{8346A838-CCBB-D547-8C91-B48FBD138547}" presName="node" presStyleLbl="node1" presStyleIdx="1" presStyleCnt="2" custLinFactNeighborX="117" custLinFactNeighborY="-10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738EAF-69CA-D64A-ADFC-55AF963AA768}" type="presOf" srcId="{63892194-8E91-914B-885B-6C727B74C8AB}" destId="{C5C80394-510A-2B4C-BC3E-572A0FD6E36E}" srcOrd="1" destOrd="0" presId="urn:microsoft.com/office/officeart/2005/8/layout/process1"/>
    <dgm:cxn modelId="{9854393F-F07E-BB4D-8CB2-FE16FCF2AA8F}" type="presOf" srcId="{B9D9E5E5-44E7-D84E-88BF-26494867D639}" destId="{ACEBF728-3B25-AF49-BAFE-D2CAC0D98B67}" srcOrd="0" destOrd="0" presId="urn:microsoft.com/office/officeart/2005/8/layout/process1"/>
    <dgm:cxn modelId="{AB6970EE-EBB6-384A-AB8D-2A39F6853569}" type="presOf" srcId="{8346A838-CCBB-D547-8C91-B48FBD138547}" destId="{8A9D2D26-739F-CC4C-8A43-2B4CAD342E8D}" srcOrd="0" destOrd="0" presId="urn:microsoft.com/office/officeart/2005/8/layout/process1"/>
    <dgm:cxn modelId="{8E1F55EE-A133-3540-8393-F5212931704A}" type="presOf" srcId="{63892194-8E91-914B-885B-6C727B74C8AB}" destId="{F281E7E1-F52E-1B43-AACA-C59B02189AF7}" srcOrd="0" destOrd="0" presId="urn:microsoft.com/office/officeart/2005/8/layout/process1"/>
    <dgm:cxn modelId="{573ADBE5-93BB-994F-9CC4-1F411C2F277A}" srcId="{C62BA161-B125-0F48-96F4-D11880252034}" destId="{B9D9E5E5-44E7-D84E-88BF-26494867D639}" srcOrd="0" destOrd="0" parTransId="{1F5EE2A0-917E-624B-AA3B-CA025F5EF352}" sibTransId="{63892194-8E91-914B-885B-6C727B74C8AB}"/>
    <dgm:cxn modelId="{B17D103D-D72A-C248-9D95-841CBD76F11E}" type="presOf" srcId="{C62BA161-B125-0F48-96F4-D11880252034}" destId="{047ADB83-1EAC-2240-9B08-92455E7186F9}" srcOrd="0" destOrd="0" presId="urn:microsoft.com/office/officeart/2005/8/layout/process1"/>
    <dgm:cxn modelId="{5C93F6C5-8778-0C49-B764-3CEC3121A402}" srcId="{C62BA161-B125-0F48-96F4-D11880252034}" destId="{8346A838-CCBB-D547-8C91-B48FBD138547}" srcOrd="1" destOrd="0" parTransId="{2FCC2AB5-63E5-DB4E-B0F2-CE96392B1540}" sibTransId="{24CD2158-12C6-7041-BFDC-7D71F3025DF6}"/>
    <dgm:cxn modelId="{72E900E6-B732-864A-9F94-477BF5EED20E}" type="presParOf" srcId="{047ADB83-1EAC-2240-9B08-92455E7186F9}" destId="{ACEBF728-3B25-AF49-BAFE-D2CAC0D98B67}" srcOrd="0" destOrd="0" presId="urn:microsoft.com/office/officeart/2005/8/layout/process1"/>
    <dgm:cxn modelId="{CCFB9DAB-CFBB-B744-B275-DE509894366E}" type="presParOf" srcId="{047ADB83-1EAC-2240-9B08-92455E7186F9}" destId="{F281E7E1-F52E-1B43-AACA-C59B02189AF7}" srcOrd="1" destOrd="0" presId="urn:microsoft.com/office/officeart/2005/8/layout/process1"/>
    <dgm:cxn modelId="{B351BC7D-DFB1-E546-B1A8-3EC83B4050A5}" type="presParOf" srcId="{F281E7E1-F52E-1B43-AACA-C59B02189AF7}" destId="{C5C80394-510A-2B4C-BC3E-572A0FD6E36E}" srcOrd="0" destOrd="0" presId="urn:microsoft.com/office/officeart/2005/8/layout/process1"/>
    <dgm:cxn modelId="{B8E4237C-7628-9449-BB39-3F4403296EB1}" type="presParOf" srcId="{047ADB83-1EAC-2240-9B08-92455E7186F9}" destId="{8A9D2D26-739F-CC4C-8A43-2B4CAD342E8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2BA161-B125-0F48-96F4-D1188025203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9D9E5E5-44E7-D84E-88BF-26494867D639}">
      <dgm:prSet phldrT="[Text]" phldr="1"/>
      <dgm:spPr/>
      <dgm:t>
        <a:bodyPr/>
        <a:lstStyle/>
        <a:p>
          <a:endParaRPr lang="en-US" dirty="0"/>
        </a:p>
      </dgm:t>
    </dgm:pt>
    <dgm:pt modelId="{1F5EE2A0-917E-624B-AA3B-CA025F5EF352}" type="parTrans" cxnId="{573ADBE5-93BB-994F-9CC4-1F411C2F277A}">
      <dgm:prSet/>
      <dgm:spPr/>
      <dgm:t>
        <a:bodyPr/>
        <a:lstStyle/>
        <a:p>
          <a:endParaRPr lang="en-US"/>
        </a:p>
      </dgm:t>
    </dgm:pt>
    <dgm:pt modelId="{63892194-8E91-914B-885B-6C727B74C8AB}" type="sibTrans" cxnId="{573ADBE5-93BB-994F-9CC4-1F411C2F277A}">
      <dgm:prSet/>
      <dgm:spPr/>
      <dgm:t>
        <a:bodyPr/>
        <a:lstStyle/>
        <a:p>
          <a:endParaRPr lang="en-US"/>
        </a:p>
      </dgm:t>
    </dgm:pt>
    <dgm:pt modelId="{8346A838-CCBB-D547-8C91-B48FBD138547}">
      <dgm:prSet phldrT="[Text]"/>
      <dgm:spPr/>
      <dgm:t>
        <a:bodyPr/>
        <a:lstStyle/>
        <a:p>
          <a:r>
            <a:rPr lang="en-US" dirty="0" smtClean="0"/>
            <a:t>Open</a:t>
          </a:r>
          <a:endParaRPr lang="en-US" dirty="0"/>
        </a:p>
      </dgm:t>
    </dgm:pt>
    <dgm:pt modelId="{2FCC2AB5-63E5-DB4E-B0F2-CE96392B1540}" type="parTrans" cxnId="{5C93F6C5-8778-0C49-B764-3CEC3121A402}">
      <dgm:prSet/>
      <dgm:spPr/>
      <dgm:t>
        <a:bodyPr/>
        <a:lstStyle/>
        <a:p>
          <a:endParaRPr lang="en-US"/>
        </a:p>
      </dgm:t>
    </dgm:pt>
    <dgm:pt modelId="{24CD2158-12C6-7041-BFDC-7D71F3025DF6}" type="sibTrans" cxnId="{5C93F6C5-8778-0C49-B764-3CEC3121A402}">
      <dgm:prSet/>
      <dgm:spPr/>
      <dgm:t>
        <a:bodyPr/>
        <a:lstStyle/>
        <a:p>
          <a:endParaRPr lang="en-US"/>
        </a:p>
      </dgm:t>
    </dgm:pt>
    <dgm:pt modelId="{047ADB83-1EAC-2240-9B08-92455E7186F9}" type="pres">
      <dgm:prSet presAssocID="{C62BA161-B125-0F48-96F4-D11880252034}" presName="Name0" presStyleCnt="0">
        <dgm:presLayoutVars>
          <dgm:dir/>
          <dgm:resizeHandles val="exact"/>
        </dgm:presLayoutVars>
      </dgm:prSet>
      <dgm:spPr/>
    </dgm:pt>
    <dgm:pt modelId="{ACEBF728-3B25-AF49-BAFE-D2CAC0D98B67}" type="pres">
      <dgm:prSet presAssocID="{B9D9E5E5-44E7-D84E-88BF-26494867D63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1E7E1-F52E-1B43-AACA-C59B02189AF7}" type="pres">
      <dgm:prSet presAssocID="{63892194-8E91-914B-885B-6C727B74C8AB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5C80394-510A-2B4C-BC3E-572A0FD6E36E}" type="pres">
      <dgm:prSet presAssocID="{63892194-8E91-914B-885B-6C727B74C8AB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8A9D2D26-739F-CC4C-8A43-2B4CAD342E8D}" type="pres">
      <dgm:prSet presAssocID="{8346A838-CCBB-D547-8C91-B48FBD138547}" presName="node" presStyleLbl="node1" presStyleIdx="1" presStyleCnt="2" custLinFactNeighborX="117" custLinFactNeighborY="-10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229F09-BD06-5541-88EA-DB050B5B79A0}" type="presOf" srcId="{C62BA161-B125-0F48-96F4-D11880252034}" destId="{047ADB83-1EAC-2240-9B08-92455E7186F9}" srcOrd="0" destOrd="0" presId="urn:microsoft.com/office/officeart/2005/8/layout/process1"/>
    <dgm:cxn modelId="{BB360EE8-8AD8-B941-B8B9-ABCDBF257FBB}" type="presOf" srcId="{8346A838-CCBB-D547-8C91-B48FBD138547}" destId="{8A9D2D26-739F-CC4C-8A43-2B4CAD342E8D}" srcOrd="0" destOrd="0" presId="urn:microsoft.com/office/officeart/2005/8/layout/process1"/>
    <dgm:cxn modelId="{CAF4BDED-C3F4-2C49-9C4D-8C42BE8B3FAA}" type="presOf" srcId="{63892194-8E91-914B-885B-6C727B74C8AB}" destId="{C5C80394-510A-2B4C-BC3E-572A0FD6E36E}" srcOrd="1" destOrd="0" presId="urn:microsoft.com/office/officeart/2005/8/layout/process1"/>
    <dgm:cxn modelId="{68FEB22E-DD0B-B046-96AA-6FEB79D7C0B3}" type="presOf" srcId="{B9D9E5E5-44E7-D84E-88BF-26494867D639}" destId="{ACEBF728-3B25-AF49-BAFE-D2CAC0D98B67}" srcOrd="0" destOrd="0" presId="urn:microsoft.com/office/officeart/2005/8/layout/process1"/>
    <dgm:cxn modelId="{75E7FD1F-26FA-F642-B548-FDDFDA019E2D}" type="presOf" srcId="{63892194-8E91-914B-885B-6C727B74C8AB}" destId="{F281E7E1-F52E-1B43-AACA-C59B02189AF7}" srcOrd="0" destOrd="0" presId="urn:microsoft.com/office/officeart/2005/8/layout/process1"/>
    <dgm:cxn modelId="{573ADBE5-93BB-994F-9CC4-1F411C2F277A}" srcId="{C62BA161-B125-0F48-96F4-D11880252034}" destId="{B9D9E5E5-44E7-D84E-88BF-26494867D639}" srcOrd="0" destOrd="0" parTransId="{1F5EE2A0-917E-624B-AA3B-CA025F5EF352}" sibTransId="{63892194-8E91-914B-885B-6C727B74C8AB}"/>
    <dgm:cxn modelId="{5C93F6C5-8778-0C49-B764-3CEC3121A402}" srcId="{C62BA161-B125-0F48-96F4-D11880252034}" destId="{8346A838-CCBB-D547-8C91-B48FBD138547}" srcOrd="1" destOrd="0" parTransId="{2FCC2AB5-63E5-DB4E-B0F2-CE96392B1540}" sibTransId="{24CD2158-12C6-7041-BFDC-7D71F3025DF6}"/>
    <dgm:cxn modelId="{0CD58692-8F57-B549-8DEF-389C0CC5835D}" type="presParOf" srcId="{047ADB83-1EAC-2240-9B08-92455E7186F9}" destId="{ACEBF728-3B25-AF49-BAFE-D2CAC0D98B67}" srcOrd="0" destOrd="0" presId="urn:microsoft.com/office/officeart/2005/8/layout/process1"/>
    <dgm:cxn modelId="{9896EBE5-6A9F-B248-B027-8502DB45FF81}" type="presParOf" srcId="{047ADB83-1EAC-2240-9B08-92455E7186F9}" destId="{F281E7E1-F52E-1B43-AACA-C59B02189AF7}" srcOrd="1" destOrd="0" presId="urn:microsoft.com/office/officeart/2005/8/layout/process1"/>
    <dgm:cxn modelId="{EE7890E9-56CE-0246-B618-9DDC27B9C4BC}" type="presParOf" srcId="{F281E7E1-F52E-1B43-AACA-C59B02189AF7}" destId="{C5C80394-510A-2B4C-BC3E-572A0FD6E36E}" srcOrd="0" destOrd="0" presId="urn:microsoft.com/office/officeart/2005/8/layout/process1"/>
    <dgm:cxn modelId="{42A2B21B-4227-1A40-AF22-8571240A4920}" type="presParOf" srcId="{047ADB83-1EAC-2240-9B08-92455E7186F9}" destId="{8A9D2D26-739F-CC4C-8A43-2B4CAD342E8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2BA161-B125-0F48-96F4-D1188025203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9D9E5E5-44E7-D84E-88BF-26494867D639}">
      <dgm:prSet phldrT="[Text]" phldr="1"/>
      <dgm:spPr/>
      <dgm:t>
        <a:bodyPr/>
        <a:lstStyle/>
        <a:p>
          <a:endParaRPr lang="en-US"/>
        </a:p>
      </dgm:t>
    </dgm:pt>
    <dgm:pt modelId="{1F5EE2A0-917E-624B-AA3B-CA025F5EF352}" type="parTrans" cxnId="{573ADBE5-93BB-994F-9CC4-1F411C2F277A}">
      <dgm:prSet/>
      <dgm:spPr/>
      <dgm:t>
        <a:bodyPr/>
        <a:lstStyle/>
        <a:p>
          <a:endParaRPr lang="en-US"/>
        </a:p>
      </dgm:t>
    </dgm:pt>
    <dgm:pt modelId="{63892194-8E91-914B-885B-6C727B74C8AB}" type="sibTrans" cxnId="{573ADBE5-93BB-994F-9CC4-1F411C2F277A}">
      <dgm:prSet/>
      <dgm:spPr/>
      <dgm:t>
        <a:bodyPr/>
        <a:lstStyle/>
        <a:p>
          <a:endParaRPr lang="en-US"/>
        </a:p>
      </dgm:t>
    </dgm:pt>
    <dgm:pt modelId="{8346A838-CCBB-D547-8C91-B48FBD138547}">
      <dgm:prSet phldrT="[Text]"/>
      <dgm:spPr/>
      <dgm:t>
        <a:bodyPr/>
        <a:lstStyle/>
        <a:p>
          <a:r>
            <a:rPr lang="en-US" dirty="0" smtClean="0"/>
            <a:t>Close</a:t>
          </a:r>
          <a:endParaRPr lang="en-US" dirty="0"/>
        </a:p>
      </dgm:t>
    </dgm:pt>
    <dgm:pt modelId="{2FCC2AB5-63E5-DB4E-B0F2-CE96392B1540}" type="parTrans" cxnId="{5C93F6C5-8778-0C49-B764-3CEC3121A402}">
      <dgm:prSet/>
      <dgm:spPr/>
      <dgm:t>
        <a:bodyPr/>
        <a:lstStyle/>
        <a:p>
          <a:endParaRPr lang="en-US"/>
        </a:p>
      </dgm:t>
    </dgm:pt>
    <dgm:pt modelId="{24CD2158-12C6-7041-BFDC-7D71F3025DF6}" type="sibTrans" cxnId="{5C93F6C5-8778-0C49-B764-3CEC3121A402}">
      <dgm:prSet/>
      <dgm:spPr/>
      <dgm:t>
        <a:bodyPr/>
        <a:lstStyle/>
        <a:p>
          <a:endParaRPr lang="en-US"/>
        </a:p>
      </dgm:t>
    </dgm:pt>
    <dgm:pt modelId="{047ADB83-1EAC-2240-9B08-92455E7186F9}" type="pres">
      <dgm:prSet presAssocID="{C62BA161-B125-0F48-96F4-D11880252034}" presName="Name0" presStyleCnt="0">
        <dgm:presLayoutVars>
          <dgm:dir/>
          <dgm:resizeHandles val="exact"/>
        </dgm:presLayoutVars>
      </dgm:prSet>
      <dgm:spPr/>
    </dgm:pt>
    <dgm:pt modelId="{ACEBF728-3B25-AF49-BAFE-D2CAC0D98B67}" type="pres">
      <dgm:prSet presAssocID="{B9D9E5E5-44E7-D84E-88BF-26494867D63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1E7E1-F52E-1B43-AACA-C59B02189AF7}" type="pres">
      <dgm:prSet presAssocID="{63892194-8E91-914B-885B-6C727B74C8AB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5C80394-510A-2B4C-BC3E-572A0FD6E36E}" type="pres">
      <dgm:prSet presAssocID="{63892194-8E91-914B-885B-6C727B74C8AB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8A9D2D26-739F-CC4C-8A43-2B4CAD342E8D}" type="pres">
      <dgm:prSet presAssocID="{8346A838-CCBB-D547-8C91-B48FBD138547}" presName="node" presStyleLbl="node1" presStyleIdx="1" presStyleCnt="2" custLinFactNeighborX="117" custLinFactNeighborY="-10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8A01CE-7740-B047-AF5F-3D2EF4F408F2}" type="presOf" srcId="{63892194-8E91-914B-885B-6C727B74C8AB}" destId="{C5C80394-510A-2B4C-BC3E-572A0FD6E36E}" srcOrd="1" destOrd="0" presId="urn:microsoft.com/office/officeart/2005/8/layout/process1"/>
    <dgm:cxn modelId="{573ADBE5-93BB-994F-9CC4-1F411C2F277A}" srcId="{C62BA161-B125-0F48-96F4-D11880252034}" destId="{B9D9E5E5-44E7-D84E-88BF-26494867D639}" srcOrd="0" destOrd="0" parTransId="{1F5EE2A0-917E-624B-AA3B-CA025F5EF352}" sibTransId="{63892194-8E91-914B-885B-6C727B74C8AB}"/>
    <dgm:cxn modelId="{9158E9DA-2319-0141-B72E-E86303316870}" type="presOf" srcId="{63892194-8E91-914B-885B-6C727B74C8AB}" destId="{F281E7E1-F52E-1B43-AACA-C59B02189AF7}" srcOrd="0" destOrd="0" presId="urn:microsoft.com/office/officeart/2005/8/layout/process1"/>
    <dgm:cxn modelId="{5C93F6C5-8778-0C49-B764-3CEC3121A402}" srcId="{C62BA161-B125-0F48-96F4-D11880252034}" destId="{8346A838-CCBB-D547-8C91-B48FBD138547}" srcOrd="1" destOrd="0" parTransId="{2FCC2AB5-63E5-DB4E-B0F2-CE96392B1540}" sibTransId="{24CD2158-12C6-7041-BFDC-7D71F3025DF6}"/>
    <dgm:cxn modelId="{BA3CBB6F-3DE3-8B46-800B-BA1EDF44E915}" type="presOf" srcId="{8346A838-CCBB-D547-8C91-B48FBD138547}" destId="{8A9D2D26-739F-CC4C-8A43-2B4CAD342E8D}" srcOrd="0" destOrd="0" presId="urn:microsoft.com/office/officeart/2005/8/layout/process1"/>
    <dgm:cxn modelId="{78C12F4A-0C54-5943-A853-ACBD122BE995}" type="presOf" srcId="{B9D9E5E5-44E7-D84E-88BF-26494867D639}" destId="{ACEBF728-3B25-AF49-BAFE-D2CAC0D98B67}" srcOrd="0" destOrd="0" presId="urn:microsoft.com/office/officeart/2005/8/layout/process1"/>
    <dgm:cxn modelId="{036C2BD0-3A3E-F848-937F-1EC9AD3E4CF1}" type="presOf" srcId="{C62BA161-B125-0F48-96F4-D11880252034}" destId="{047ADB83-1EAC-2240-9B08-92455E7186F9}" srcOrd="0" destOrd="0" presId="urn:microsoft.com/office/officeart/2005/8/layout/process1"/>
    <dgm:cxn modelId="{CD809416-F01C-9E43-A510-904115B5B9FC}" type="presParOf" srcId="{047ADB83-1EAC-2240-9B08-92455E7186F9}" destId="{ACEBF728-3B25-AF49-BAFE-D2CAC0D98B67}" srcOrd="0" destOrd="0" presId="urn:microsoft.com/office/officeart/2005/8/layout/process1"/>
    <dgm:cxn modelId="{DCF98A9B-6F80-7D42-B679-9FC1910118F3}" type="presParOf" srcId="{047ADB83-1EAC-2240-9B08-92455E7186F9}" destId="{F281E7E1-F52E-1B43-AACA-C59B02189AF7}" srcOrd="1" destOrd="0" presId="urn:microsoft.com/office/officeart/2005/8/layout/process1"/>
    <dgm:cxn modelId="{02FFF332-D7E3-0840-9E40-49B0AE10994D}" type="presParOf" srcId="{F281E7E1-F52E-1B43-AACA-C59B02189AF7}" destId="{C5C80394-510A-2B4C-BC3E-572A0FD6E36E}" srcOrd="0" destOrd="0" presId="urn:microsoft.com/office/officeart/2005/8/layout/process1"/>
    <dgm:cxn modelId="{4CD15E72-0EB4-0946-A32F-DC709D5F3E10}" type="presParOf" srcId="{047ADB83-1EAC-2240-9B08-92455E7186F9}" destId="{8A9D2D26-739F-CC4C-8A43-2B4CAD342E8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BF728-3B25-AF49-BAFE-D2CAC0D98B67}">
      <dsp:nvSpPr>
        <dsp:cNvPr id="0" name=""/>
        <dsp:cNvSpPr/>
      </dsp:nvSpPr>
      <dsp:spPr>
        <a:xfrm>
          <a:off x="1896" y="572069"/>
          <a:ext cx="4044634" cy="2426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72974" y="643147"/>
        <a:ext cx="3902478" cy="2284624"/>
      </dsp:txXfrm>
    </dsp:sp>
    <dsp:sp modelId="{F281E7E1-F52E-1B43-AACA-C59B02189AF7}">
      <dsp:nvSpPr>
        <dsp:cNvPr id="0" name=""/>
        <dsp:cNvSpPr/>
      </dsp:nvSpPr>
      <dsp:spPr>
        <a:xfrm rot="21584462">
          <a:off x="4451462" y="1271014"/>
          <a:ext cx="858474" cy="1003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/>
        </a:p>
      </dsp:txBody>
      <dsp:txXfrm>
        <a:off x="4451463" y="1472210"/>
        <a:ext cx="600932" cy="601841"/>
      </dsp:txXfrm>
    </dsp:sp>
    <dsp:sp modelId="{8A9D2D26-739F-CC4C-8A43-2B4CAD342E8D}">
      <dsp:nvSpPr>
        <dsp:cNvPr id="0" name=""/>
        <dsp:cNvSpPr/>
      </dsp:nvSpPr>
      <dsp:spPr>
        <a:xfrm>
          <a:off x="5666277" y="546467"/>
          <a:ext cx="4044634" cy="2426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Yes</a:t>
          </a:r>
          <a:endParaRPr lang="en-US" sz="6500" kern="1200" dirty="0"/>
        </a:p>
      </dsp:txBody>
      <dsp:txXfrm>
        <a:off x="5737355" y="617545"/>
        <a:ext cx="3902478" cy="2284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9163C-A8A3-984E-86A6-72CA2FBCF879}">
      <dsp:nvSpPr>
        <dsp:cNvPr id="0" name=""/>
        <dsp:cNvSpPr/>
      </dsp:nvSpPr>
      <dsp:spPr>
        <a:xfrm>
          <a:off x="4736107" y="3277657"/>
          <a:ext cx="3709348" cy="429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0"/>
              </a:lnTo>
              <a:lnTo>
                <a:pt x="3709348" y="214590"/>
              </a:lnTo>
              <a:lnTo>
                <a:pt x="3709348" y="42918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8384B-5147-ED49-9D9D-E3229F98BBE0}">
      <dsp:nvSpPr>
        <dsp:cNvPr id="0" name=""/>
        <dsp:cNvSpPr/>
      </dsp:nvSpPr>
      <dsp:spPr>
        <a:xfrm>
          <a:off x="4736107" y="3277657"/>
          <a:ext cx="1236449" cy="429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0"/>
              </a:lnTo>
              <a:lnTo>
                <a:pt x="1236449" y="214590"/>
              </a:lnTo>
              <a:lnTo>
                <a:pt x="1236449" y="42918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52B01-5ACB-A647-BB73-E6673CA6FD3B}">
      <dsp:nvSpPr>
        <dsp:cNvPr id="0" name=""/>
        <dsp:cNvSpPr/>
      </dsp:nvSpPr>
      <dsp:spPr>
        <a:xfrm>
          <a:off x="3499657" y="3277657"/>
          <a:ext cx="1236449" cy="429180"/>
        </a:xfrm>
        <a:custGeom>
          <a:avLst/>
          <a:gdLst/>
          <a:ahLst/>
          <a:cxnLst/>
          <a:rect l="0" t="0" r="0" b="0"/>
          <a:pathLst>
            <a:path>
              <a:moveTo>
                <a:pt x="1236449" y="0"/>
              </a:moveTo>
              <a:lnTo>
                <a:pt x="1236449" y="214590"/>
              </a:lnTo>
              <a:lnTo>
                <a:pt x="0" y="214590"/>
              </a:lnTo>
              <a:lnTo>
                <a:pt x="0" y="42918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8BD7E-3958-EC46-BA2D-53EF954162F6}">
      <dsp:nvSpPr>
        <dsp:cNvPr id="0" name=""/>
        <dsp:cNvSpPr/>
      </dsp:nvSpPr>
      <dsp:spPr>
        <a:xfrm>
          <a:off x="1026758" y="3277657"/>
          <a:ext cx="3709348" cy="429180"/>
        </a:xfrm>
        <a:custGeom>
          <a:avLst/>
          <a:gdLst/>
          <a:ahLst/>
          <a:cxnLst/>
          <a:rect l="0" t="0" r="0" b="0"/>
          <a:pathLst>
            <a:path>
              <a:moveTo>
                <a:pt x="3709348" y="0"/>
              </a:moveTo>
              <a:lnTo>
                <a:pt x="3709348" y="214590"/>
              </a:lnTo>
              <a:lnTo>
                <a:pt x="0" y="214590"/>
              </a:lnTo>
              <a:lnTo>
                <a:pt x="0" y="42918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36997-7A71-5746-9090-61CAB52E395F}">
      <dsp:nvSpPr>
        <dsp:cNvPr id="0" name=""/>
        <dsp:cNvSpPr/>
      </dsp:nvSpPr>
      <dsp:spPr>
        <a:xfrm>
          <a:off x="4225177" y="2255798"/>
          <a:ext cx="1021859" cy="1021859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3E292-E5F4-FE49-9979-7F7D21DF949F}">
      <dsp:nvSpPr>
        <dsp:cNvPr id="0" name=""/>
        <dsp:cNvSpPr/>
      </dsp:nvSpPr>
      <dsp:spPr>
        <a:xfrm>
          <a:off x="4225177" y="2255798"/>
          <a:ext cx="1021859" cy="1021859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C1D5B-8AD0-A545-B44E-6F74EBF573BF}">
      <dsp:nvSpPr>
        <dsp:cNvPr id="0" name=""/>
        <dsp:cNvSpPr/>
      </dsp:nvSpPr>
      <dsp:spPr>
        <a:xfrm>
          <a:off x="3714247" y="2439732"/>
          <a:ext cx="2043718" cy="65398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Input</a:t>
          </a:r>
          <a:endParaRPr lang="en-US" sz="3800" kern="1200" dirty="0"/>
        </a:p>
      </dsp:txBody>
      <dsp:txXfrm>
        <a:off x="3714247" y="2439732"/>
        <a:ext cx="2043718" cy="653989"/>
      </dsp:txXfrm>
    </dsp:sp>
    <dsp:sp modelId="{BBF09C89-F65E-684B-BD87-CAC81CB2D62F}">
      <dsp:nvSpPr>
        <dsp:cNvPr id="0" name=""/>
        <dsp:cNvSpPr/>
      </dsp:nvSpPr>
      <dsp:spPr>
        <a:xfrm>
          <a:off x="515829" y="3706837"/>
          <a:ext cx="1021859" cy="1021859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2B57F-3E04-EC4B-BE99-43849888418F}">
      <dsp:nvSpPr>
        <dsp:cNvPr id="0" name=""/>
        <dsp:cNvSpPr/>
      </dsp:nvSpPr>
      <dsp:spPr>
        <a:xfrm>
          <a:off x="515829" y="3706837"/>
          <a:ext cx="1021859" cy="1021859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B7F3B-6DAD-3A46-9FCB-8852C83E923D}">
      <dsp:nvSpPr>
        <dsp:cNvPr id="0" name=""/>
        <dsp:cNvSpPr/>
      </dsp:nvSpPr>
      <dsp:spPr>
        <a:xfrm>
          <a:off x="4899" y="3890772"/>
          <a:ext cx="2043718" cy="65398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Class A</a:t>
          </a:r>
          <a:endParaRPr lang="en-US" sz="3800" kern="1200" dirty="0"/>
        </a:p>
      </dsp:txBody>
      <dsp:txXfrm>
        <a:off x="4899" y="3890772"/>
        <a:ext cx="2043718" cy="653989"/>
      </dsp:txXfrm>
    </dsp:sp>
    <dsp:sp modelId="{D011A911-0628-9847-88E2-80F60967F8F5}">
      <dsp:nvSpPr>
        <dsp:cNvPr id="0" name=""/>
        <dsp:cNvSpPr/>
      </dsp:nvSpPr>
      <dsp:spPr>
        <a:xfrm>
          <a:off x="2988728" y="3706837"/>
          <a:ext cx="1021859" cy="1021859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2E47-6B76-294C-94E7-AB671356872B}">
      <dsp:nvSpPr>
        <dsp:cNvPr id="0" name=""/>
        <dsp:cNvSpPr/>
      </dsp:nvSpPr>
      <dsp:spPr>
        <a:xfrm>
          <a:off x="2988728" y="3706837"/>
          <a:ext cx="1021859" cy="1021859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BBFA5-DCDD-9243-AE56-9DC648FB7709}">
      <dsp:nvSpPr>
        <dsp:cNvPr id="0" name=""/>
        <dsp:cNvSpPr/>
      </dsp:nvSpPr>
      <dsp:spPr>
        <a:xfrm>
          <a:off x="2477798" y="3890772"/>
          <a:ext cx="2043718" cy="65398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Class B</a:t>
          </a:r>
          <a:endParaRPr lang="en-US" sz="3800" kern="1200" dirty="0"/>
        </a:p>
      </dsp:txBody>
      <dsp:txXfrm>
        <a:off x="2477798" y="3890772"/>
        <a:ext cx="2043718" cy="653989"/>
      </dsp:txXfrm>
    </dsp:sp>
    <dsp:sp modelId="{D5668273-A1F5-214D-AB97-E5B7093812F2}">
      <dsp:nvSpPr>
        <dsp:cNvPr id="0" name=""/>
        <dsp:cNvSpPr/>
      </dsp:nvSpPr>
      <dsp:spPr>
        <a:xfrm>
          <a:off x="5461626" y="3706837"/>
          <a:ext cx="1021859" cy="1021859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70AE3-9A61-7546-AF32-C6DA00B18FBB}">
      <dsp:nvSpPr>
        <dsp:cNvPr id="0" name=""/>
        <dsp:cNvSpPr/>
      </dsp:nvSpPr>
      <dsp:spPr>
        <a:xfrm>
          <a:off x="5461626" y="3706837"/>
          <a:ext cx="1021859" cy="1021859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09DC-F262-3943-8229-5387A7E0D780}">
      <dsp:nvSpPr>
        <dsp:cNvPr id="0" name=""/>
        <dsp:cNvSpPr/>
      </dsp:nvSpPr>
      <dsp:spPr>
        <a:xfrm>
          <a:off x="4950697" y="3890772"/>
          <a:ext cx="2043718" cy="65398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Class C</a:t>
          </a:r>
          <a:endParaRPr lang="en-US" sz="3800" kern="1200" dirty="0"/>
        </a:p>
      </dsp:txBody>
      <dsp:txXfrm>
        <a:off x="4950697" y="3890772"/>
        <a:ext cx="2043718" cy="653989"/>
      </dsp:txXfrm>
    </dsp:sp>
    <dsp:sp modelId="{4BB6D75F-9174-664B-96F3-DF4C3AB4D8F4}">
      <dsp:nvSpPr>
        <dsp:cNvPr id="0" name=""/>
        <dsp:cNvSpPr/>
      </dsp:nvSpPr>
      <dsp:spPr>
        <a:xfrm>
          <a:off x="7934525" y="3706837"/>
          <a:ext cx="1021859" cy="1021859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9EDD2-7E71-AD48-8DE3-4E8AFC49ABFC}">
      <dsp:nvSpPr>
        <dsp:cNvPr id="0" name=""/>
        <dsp:cNvSpPr/>
      </dsp:nvSpPr>
      <dsp:spPr>
        <a:xfrm>
          <a:off x="7934525" y="3706837"/>
          <a:ext cx="1021859" cy="1021859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D36DF-09C5-3344-9857-87853AA79B28}">
      <dsp:nvSpPr>
        <dsp:cNvPr id="0" name=""/>
        <dsp:cNvSpPr/>
      </dsp:nvSpPr>
      <dsp:spPr>
        <a:xfrm>
          <a:off x="7423596" y="3890772"/>
          <a:ext cx="2043718" cy="65398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New Class</a:t>
          </a:r>
          <a:endParaRPr lang="en-US" sz="3800" kern="1200" dirty="0"/>
        </a:p>
      </dsp:txBody>
      <dsp:txXfrm>
        <a:off x="7423596" y="3890772"/>
        <a:ext cx="2043718" cy="653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2E36D-6700-8E47-A9CF-F24A42CA7B1E}">
      <dsp:nvSpPr>
        <dsp:cNvPr id="0" name=""/>
        <dsp:cNvSpPr/>
      </dsp:nvSpPr>
      <dsp:spPr>
        <a:xfrm>
          <a:off x="4892869" y="28"/>
          <a:ext cx="2755683" cy="27556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Gesturing</a:t>
          </a:r>
          <a:endParaRPr lang="en-US" sz="3000" kern="1200" dirty="0"/>
        </a:p>
      </dsp:txBody>
      <dsp:txXfrm>
        <a:off x="5296429" y="403588"/>
        <a:ext cx="1948563" cy="1948563"/>
      </dsp:txXfrm>
    </dsp:sp>
    <dsp:sp modelId="{D0224564-E8B3-2E47-88A7-6924DD677DDD}">
      <dsp:nvSpPr>
        <dsp:cNvPr id="0" name=""/>
        <dsp:cNvSpPr/>
      </dsp:nvSpPr>
      <dsp:spPr>
        <a:xfrm rot="2160000">
          <a:off x="7561171" y="2116100"/>
          <a:ext cx="731346" cy="9300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582122" y="2237628"/>
        <a:ext cx="511942" cy="558025"/>
      </dsp:txXfrm>
    </dsp:sp>
    <dsp:sp modelId="{3BECBDE4-FE20-3643-B6AE-EF446ADEE9DE}">
      <dsp:nvSpPr>
        <dsp:cNvPr id="0" name=""/>
        <dsp:cNvSpPr/>
      </dsp:nvSpPr>
      <dsp:spPr>
        <a:xfrm>
          <a:off x="8238625" y="2430863"/>
          <a:ext cx="2755683" cy="27556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Generation</a:t>
          </a:r>
          <a:endParaRPr lang="en-US" sz="3000" kern="1200" dirty="0"/>
        </a:p>
      </dsp:txBody>
      <dsp:txXfrm>
        <a:off x="8642185" y="2834423"/>
        <a:ext cx="1948563" cy="1948563"/>
      </dsp:txXfrm>
    </dsp:sp>
    <dsp:sp modelId="{1D4FCAF0-EC6D-3E46-B376-32CD29D89512}">
      <dsp:nvSpPr>
        <dsp:cNvPr id="0" name=""/>
        <dsp:cNvSpPr/>
      </dsp:nvSpPr>
      <dsp:spPr>
        <a:xfrm rot="6480000">
          <a:off x="8618208" y="5290584"/>
          <a:ext cx="731346" cy="9300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8761810" y="5372260"/>
        <a:ext cx="511942" cy="558025"/>
      </dsp:txXfrm>
    </dsp:sp>
    <dsp:sp modelId="{23747125-F97F-344E-817A-85A0F2E462E7}">
      <dsp:nvSpPr>
        <dsp:cNvPr id="0" name=""/>
        <dsp:cNvSpPr/>
      </dsp:nvSpPr>
      <dsp:spPr>
        <a:xfrm>
          <a:off x="6960660" y="6364035"/>
          <a:ext cx="2755683" cy="27556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Perceptron Training</a:t>
          </a:r>
          <a:endParaRPr lang="en-US" sz="3000" kern="1200" dirty="0"/>
        </a:p>
      </dsp:txBody>
      <dsp:txXfrm>
        <a:off x="7364220" y="6767595"/>
        <a:ext cx="1948563" cy="1948563"/>
      </dsp:txXfrm>
    </dsp:sp>
    <dsp:sp modelId="{B573F603-49FE-9F47-A079-2F56BD275BB8}">
      <dsp:nvSpPr>
        <dsp:cNvPr id="0" name=""/>
        <dsp:cNvSpPr/>
      </dsp:nvSpPr>
      <dsp:spPr>
        <a:xfrm rot="10800000">
          <a:off x="5925736" y="7276855"/>
          <a:ext cx="731346" cy="9300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6145140" y="7462864"/>
        <a:ext cx="511942" cy="558025"/>
      </dsp:txXfrm>
    </dsp:sp>
    <dsp:sp modelId="{213DB920-B9A5-6F4E-A188-9546BDD4E4CD}">
      <dsp:nvSpPr>
        <dsp:cNvPr id="0" name=""/>
        <dsp:cNvSpPr/>
      </dsp:nvSpPr>
      <dsp:spPr>
        <a:xfrm>
          <a:off x="2825078" y="6364035"/>
          <a:ext cx="2755683" cy="27556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Gesture Recognition</a:t>
          </a:r>
          <a:endParaRPr lang="en-US" sz="3000" kern="1200" dirty="0"/>
        </a:p>
      </dsp:txBody>
      <dsp:txXfrm>
        <a:off x="3228638" y="6767595"/>
        <a:ext cx="1948563" cy="1948563"/>
      </dsp:txXfrm>
    </dsp:sp>
    <dsp:sp modelId="{22F93726-F5D5-4C48-95D5-435194F0AC4F}">
      <dsp:nvSpPr>
        <dsp:cNvPr id="0" name=""/>
        <dsp:cNvSpPr/>
      </dsp:nvSpPr>
      <dsp:spPr>
        <a:xfrm rot="15689665" flipV="1">
          <a:off x="2817855" y="5772116"/>
          <a:ext cx="1504956" cy="457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10800000">
        <a:off x="2825727" y="5788043"/>
        <a:ext cx="1491240" cy="27432"/>
      </dsp:txXfrm>
    </dsp:sp>
    <dsp:sp modelId="{E7F4F62B-495F-0F45-8DCB-A12265D0865B}">
      <dsp:nvSpPr>
        <dsp:cNvPr id="0" name=""/>
        <dsp:cNvSpPr/>
      </dsp:nvSpPr>
      <dsp:spPr>
        <a:xfrm>
          <a:off x="1547113" y="2430863"/>
          <a:ext cx="2755683" cy="27556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Command Prompt</a:t>
          </a:r>
          <a:endParaRPr lang="en-US" sz="3000" kern="1200" dirty="0"/>
        </a:p>
      </dsp:txBody>
      <dsp:txXfrm>
        <a:off x="1950673" y="2834423"/>
        <a:ext cx="1948563" cy="1948563"/>
      </dsp:txXfrm>
    </dsp:sp>
    <dsp:sp modelId="{85E2D5D0-14A2-6343-9AB4-C0B78587D16F}">
      <dsp:nvSpPr>
        <dsp:cNvPr id="0" name=""/>
        <dsp:cNvSpPr/>
      </dsp:nvSpPr>
      <dsp:spPr>
        <a:xfrm rot="19440000">
          <a:off x="4215414" y="2140432"/>
          <a:ext cx="731346" cy="9300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4236365" y="2390922"/>
        <a:ext cx="511942" cy="558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BF728-3B25-AF49-BAFE-D2CAC0D98B67}">
      <dsp:nvSpPr>
        <dsp:cNvPr id="0" name=""/>
        <dsp:cNvSpPr/>
      </dsp:nvSpPr>
      <dsp:spPr>
        <a:xfrm>
          <a:off x="1896" y="572069"/>
          <a:ext cx="4044634" cy="2426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72974" y="643147"/>
        <a:ext cx="3902478" cy="2284624"/>
      </dsp:txXfrm>
    </dsp:sp>
    <dsp:sp modelId="{F281E7E1-F52E-1B43-AACA-C59B02189AF7}">
      <dsp:nvSpPr>
        <dsp:cNvPr id="0" name=""/>
        <dsp:cNvSpPr/>
      </dsp:nvSpPr>
      <dsp:spPr>
        <a:xfrm rot="21584462">
          <a:off x="4451462" y="1271014"/>
          <a:ext cx="858474" cy="1003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/>
        </a:p>
      </dsp:txBody>
      <dsp:txXfrm>
        <a:off x="4451463" y="1472210"/>
        <a:ext cx="600932" cy="601841"/>
      </dsp:txXfrm>
    </dsp:sp>
    <dsp:sp modelId="{8A9D2D26-739F-CC4C-8A43-2B4CAD342E8D}">
      <dsp:nvSpPr>
        <dsp:cNvPr id="0" name=""/>
        <dsp:cNvSpPr/>
      </dsp:nvSpPr>
      <dsp:spPr>
        <a:xfrm>
          <a:off x="5666277" y="546467"/>
          <a:ext cx="4044634" cy="2426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No</a:t>
          </a:r>
          <a:endParaRPr lang="en-US" sz="6500" kern="1200" dirty="0"/>
        </a:p>
      </dsp:txBody>
      <dsp:txXfrm>
        <a:off x="5737355" y="617545"/>
        <a:ext cx="3902478" cy="22846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BF728-3B25-AF49-BAFE-D2CAC0D98B67}">
      <dsp:nvSpPr>
        <dsp:cNvPr id="0" name=""/>
        <dsp:cNvSpPr/>
      </dsp:nvSpPr>
      <dsp:spPr>
        <a:xfrm>
          <a:off x="1896" y="572069"/>
          <a:ext cx="4044634" cy="2426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72974" y="643147"/>
        <a:ext cx="3902478" cy="2284624"/>
      </dsp:txXfrm>
    </dsp:sp>
    <dsp:sp modelId="{F281E7E1-F52E-1B43-AACA-C59B02189AF7}">
      <dsp:nvSpPr>
        <dsp:cNvPr id="0" name=""/>
        <dsp:cNvSpPr/>
      </dsp:nvSpPr>
      <dsp:spPr>
        <a:xfrm rot="21584462">
          <a:off x="4451462" y="1271014"/>
          <a:ext cx="858474" cy="1003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/>
        </a:p>
      </dsp:txBody>
      <dsp:txXfrm>
        <a:off x="4451463" y="1472210"/>
        <a:ext cx="600932" cy="601841"/>
      </dsp:txXfrm>
    </dsp:sp>
    <dsp:sp modelId="{8A9D2D26-739F-CC4C-8A43-2B4CAD342E8D}">
      <dsp:nvSpPr>
        <dsp:cNvPr id="0" name=""/>
        <dsp:cNvSpPr/>
      </dsp:nvSpPr>
      <dsp:spPr>
        <a:xfrm>
          <a:off x="5666277" y="546467"/>
          <a:ext cx="4044634" cy="2426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Open</a:t>
          </a:r>
          <a:endParaRPr lang="en-US" sz="6500" kern="1200" dirty="0"/>
        </a:p>
      </dsp:txBody>
      <dsp:txXfrm>
        <a:off x="5737355" y="617545"/>
        <a:ext cx="3902478" cy="2284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BF728-3B25-AF49-BAFE-D2CAC0D98B67}">
      <dsp:nvSpPr>
        <dsp:cNvPr id="0" name=""/>
        <dsp:cNvSpPr/>
      </dsp:nvSpPr>
      <dsp:spPr>
        <a:xfrm>
          <a:off x="1896" y="572069"/>
          <a:ext cx="4044634" cy="2426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72974" y="643147"/>
        <a:ext cx="3902478" cy="2284624"/>
      </dsp:txXfrm>
    </dsp:sp>
    <dsp:sp modelId="{F281E7E1-F52E-1B43-AACA-C59B02189AF7}">
      <dsp:nvSpPr>
        <dsp:cNvPr id="0" name=""/>
        <dsp:cNvSpPr/>
      </dsp:nvSpPr>
      <dsp:spPr>
        <a:xfrm rot="21584462">
          <a:off x="4451462" y="1271014"/>
          <a:ext cx="858474" cy="1003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/>
        </a:p>
      </dsp:txBody>
      <dsp:txXfrm>
        <a:off x="4451463" y="1472210"/>
        <a:ext cx="600932" cy="601841"/>
      </dsp:txXfrm>
    </dsp:sp>
    <dsp:sp modelId="{8A9D2D26-739F-CC4C-8A43-2B4CAD342E8D}">
      <dsp:nvSpPr>
        <dsp:cNvPr id="0" name=""/>
        <dsp:cNvSpPr/>
      </dsp:nvSpPr>
      <dsp:spPr>
        <a:xfrm>
          <a:off x="5666277" y="546467"/>
          <a:ext cx="4044634" cy="2426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Close</a:t>
          </a:r>
          <a:endParaRPr lang="en-US" sz="6500" kern="1200" dirty="0"/>
        </a:p>
      </dsp:txBody>
      <dsp:txXfrm>
        <a:off x="5737355" y="617545"/>
        <a:ext cx="3902478" cy="2284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6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9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7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8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9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5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77B6-B1B1-40B8-98B2-83BF331EFA61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diagramQuickStyle" Target="../diagrams/quickStyle3.xml"/><Relationship Id="rId21" Type="http://schemas.openxmlformats.org/officeDocument/2006/relationships/diagramColors" Target="../diagrams/colors3.xml"/><Relationship Id="rId22" Type="http://schemas.microsoft.com/office/2007/relationships/diagramDrawing" Target="../diagrams/drawing3.xml"/><Relationship Id="rId23" Type="http://schemas.openxmlformats.org/officeDocument/2006/relationships/diagramData" Target="../diagrams/data4.xml"/><Relationship Id="rId24" Type="http://schemas.openxmlformats.org/officeDocument/2006/relationships/diagramLayout" Target="../diagrams/layout4.xml"/><Relationship Id="rId25" Type="http://schemas.openxmlformats.org/officeDocument/2006/relationships/diagramQuickStyle" Target="../diagrams/quickStyle4.xml"/><Relationship Id="rId26" Type="http://schemas.openxmlformats.org/officeDocument/2006/relationships/diagramColors" Target="../diagrams/colors4.xml"/><Relationship Id="rId27" Type="http://schemas.microsoft.com/office/2007/relationships/diagramDrawing" Target="../diagrams/drawing4.xml"/><Relationship Id="rId28" Type="http://schemas.openxmlformats.org/officeDocument/2006/relationships/diagramData" Target="../diagrams/data5.xml"/><Relationship Id="rId29" Type="http://schemas.openxmlformats.org/officeDocument/2006/relationships/diagramLayout" Target="../diagrams/layout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30" Type="http://schemas.openxmlformats.org/officeDocument/2006/relationships/diagramQuickStyle" Target="../diagrams/quickStyle5.xml"/><Relationship Id="rId31" Type="http://schemas.openxmlformats.org/officeDocument/2006/relationships/diagramColors" Target="../diagrams/colors5.xml"/><Relationship Id="rId32" Type="http://schemas.microsoft.com/office/2007/relationships/diagramDrawing" Target="../diagrams/drawing5.xml"/><Relationship Id="rId9" Type="http://schemas.openxmlformats.org/officeDocument/2006/relationships/hyperlink" Target="https://people.ece.cornell.edu/land/courses/ece4760/FinalProjects/f2015/akl52_amb493_jc957/akl52_amb493_jc957.old/akl52_amb493_jc957/" TargetMode="External"/><Relationship Id="rId6" Type="http://schemas.microsoft.com/office/2007/relationships/diagramDrawing" Target="../diagrams/drawing1.xml"/><Relationship Id="rId7" Type="http://schemas.openxmlformats.org/officeDocument/2006/relationships/hyperlink" Target="https://github.com/VRomanov89/EEEnthusiast/blob/master/MPU-6050%20Implementation/MPU6050_Implementation/MPU6050_Implementation.ino" TargetMode="External"/><Relationship Id="rId8" Type="http://schemas.openxmlformats.org/officeDocument/2006/relationships/hyperlink" Target="https://learn.sparkfun.com/tutorials/flex-sensor-hookup-guide" TargetMode="External"/><Relationship Id="rId33" Type="http://schemas.openxmlformats.org/officeDocument/2006/relationships/diagramData" Target="../diagrams/data6.xml"/><Relationship Id="rId34" Type="http://schemas.openxmlformats.org/officeDocument/2006/relationships/diagramLayout" Target="../diagrams/layout6.xml"/><Relationship Id="rId35" Type="http://schemas.openxmlformats.org/officeDocument/2006/relationships/diagramQuickStyle" Target="../diagrams/quickStyle6.xml"/><Relationship Id="rId36" Type="http://schemas.openxmlformats.org/officeDocument/2006/relationships/diagramColors" Target="../diagrams/colors6.xml"/><Relationship Id="rId10" Type="http://schemas.openxmlformats.org/officeDocument/2006/relationships/hyperlink" Target="https://www.youtube.com/watch?v=M9lZ5Qy5S2s" TargetMode="External"/><Relationship Id="rId11" Type="http://schemas.openxmlformats.org/officeDocument/2006/relationships/image" Target="../media/image1.jpg"/><Relationship Id="rId12" Type="http://schemas.openxmlformats.org/officeDocument/2006/relationships/image" Target="../media/image2.jpg"/><Relationship Id="rId13" Type="http://schemas.openxmlformats.org/officeDocument/2006/relationships/diagramData" Target="../diagrams/data2.xml"/><Relationship Id="rId14" Type="http://schemas.openxmlformats.org/officeDocument/2006/relationships/diagramLayout" Target="../diagrams/layout2.xml"/><Relationship Id="rId15" Type="http://schemas.openxmlformats.org/officeDocument/2006/relationships/diagramQuickStyle" Target="../diagrams/quickStyle2.xml"/><Relationship Id="rId16" Type="http://schemas.openxmlformats.org/officeDocument/2006/relationships/diagramColors" Target="../diagrams/colors2.xml"/><Relationship Id="rId17" Type="http://schemas.microsoft.com/office/2007/relationships/diagramDrawing" Target="../diagrams/drawing2.xml"/><Relationship Id="rId18" Type="http://schemas.openxmlformats.org/officeDocument/2006/relationships/diagramData" Target="../diagrams/data3.xml"/><Relationship Id="rId19" Type="http://schemas.openxmlformats.org/officeDocument/2006/relationships/diagramLayout" Target="../diagrams/layout3.xml"/><Relationship Id="rId37" Type="http://schemas.microsoft.com/office/2007/relationships/diagramDrawing" Target="../diagrams/drawin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734123537"/>
              </p:ext>
            </p:extLst>
          </p:nvPr>
        </p:nvGraphicFramePr>
        <p:xfrm>
          <a:off x="14118176" y="5618216"/>
          <a:ext cx="9710915" cy="3570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3427" y="640364"/>
            <a:ext cx="36536244" cy="34778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Ebisu: An Innovative User-Input Solution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Brittany Barnes and </a:t>
            </a:r>
            <a:r>
              <a:rPr lang="en-US" sz="6000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Yusef</a:t>
            </a:r>
            <a:r>
              <a:rPr lang="en-US" sz="6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Franklin Gothic Heavy" panose="020B0903020102020204" pitchFamily="34" charset="0"/>
              </a:rPr>
              <a:t>Ghouth</a:t>
            </a:r>
            <a:endParaRPr lang="en-US" sz="6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University of San Diego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1199167" y="17461237"/>
            <a:ext cx="7320533" cy="4708982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dirty="0" smtClean="0">
                <a:latin typeface="Franklin Gothic Heavy" panose="020B0903020102020204" pitchFamily="34" charset="0"/>
              </a:rPr>
              <a:t>Materials</a:t>
            </a:r>
            <a:endParaRPr lang="en-US" sz="4200" dirty="0">
              <a:latin typeface="Franklin Gothic Heavy" panose="020B0903020102020204" pitchFamily="34" charset="0"/>
            </a:endParaRPr>
          </a:p>
          <a:p>
            <a:endParaRPr lang="en-US" sz="4200" dirty="0">
              <a:latin typeface="Franklin Gothic Heavy" panose="020B0903020102020204" pitchFamily="34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Hardware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5 4.5’ Flex Sensors</a:t>
            </a:r>
          </a:p>
          <a:p>
            <a:pPr marL="342900" indent="-342900">
              <a:buFontTx/>
              <a:buChar char="-"/>
            </a:pPr>
            <a:r>
              <a:rPr lang="en-US" sz="3600" dirty="0" smtClean="0">
                <a:latin typeface="Georgia" panose="02040502050405020303" pitchFamily="18" charset="0"/>
              </a:rPr>
              <a:t>1 Breadboard</a:t>
            </a:r>
            <a:endParaRPr lang="en-US" sz="3600" dirty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Softball Glove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Velcro</a:t>
            </a:r>
          </a:p>
          <a:p>
            <a:pPr marL="342900" indent="-342900">
              <a:buFontTx/>
              <a:buChar char="-"/>
            </a:pPr>
            <a:r>
              <a:rPr lang="en-US" sz="3600" dirty="0" err="1">
                <a:latin typeface="Georgia" panose="02040502050405020303" pitchFamily="18" charset="0"/>
              </a:rPr>
              <a:t>Arduino</a:t>
            </a:r>
            <a:r>
              <a:rPr lang="en-US" sz="3600" dirty="0">
                <a:latin typeface="Georgia" panose="02040502050405020303" pitchFamily="18" charset="0"/>
              </a:rPr>
              <a:t> </a:t>
            </a:r>
            <a:r>
              <a:rPr lang="en-US" sz="3600" dirty="0" smtClean="0">
                <a:latin typeface="Georgia" panose="02040502050405020303" pitchFamily="18" charset="0"/>
              </a:rPr>
              <a:t>Uno</a:t>
            </a: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9301079" y="17196672"/>
            <a:ext cx="9594594" cy="10802959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Franklin Gothic Heavy" panose="020B0903020102020204" pitchFamily="34" charset="0"/>
              </a:rPr>
              <a:t>References</a:t>
            </a:r>
          </a:p>
          <a:p>
            <a:endParaRPr lang="en-US" sz="4200" dirty="0">
              <a:latin typeface="Franklin Gothic Heavy" panose="020B0903020102020204" pitchFamily="34" charset="0"/>
            </a:endParaRPr>
          </a:p>
          <a:p>
            <a:pPr marL="457200" indent="-457200">
              <a:buAutoNum type="arabicPeriod"/>
            </a:pPr>
            <a:r>
              <a:rPr lang="en-US" sz="3600" dirty="0">
                <a:latin typeface="Georgia" panose="02040502050405020303" pitchFamily="18" charset="0"/>
                <a:hlinkClick r:id="rId7"/>
              </a:rPr>
              <a:t>https://github.com/VRomanov89/EEEnthusiast/blob/master/MPU-6050%20Implementation/MPU6050_Implementation/MPU6050_Implementation.ino</a:t>
            </a:r>
            <a:endParaRPr lang="en-US" sz="3600" dirty="0">
              <a:latin typeface="Georgia" panose="02040502050405020303" pitchFamily="18" charset="0"/>
            </a:endParaRPr>
          </a:p>
          <a:p>
            <a:pPr marL="457200" indent="-457200">
              <a:buAutoNum type="arabicPeriod"/>
            </a:pPr>
            <a:r>
              <a:rPr lang="en-US" sz="3600" dirty="0">
                <a:latin typeface="Georgia" panose="02040502050405020303" pitchFamily="18" charset="0"/>
                <a:hlinkClick r:id="rId8"/>
              </a:rPr>
              <a:t>https://learn.sparkfun.com/tutorials/flex-sensor-hookup-guide</a:t>
            </a:r>
            <a:endParaRPr lang="en-US" sz="3600" dirty="0">
              <a:latin typeface="Georgia" panose="02040502050405020303" pitchFamily="18" charset="0"/>
            </a:endParaRPr>
          </a:p>
          <a:p>
            <a:pPr marL="457200" indent="-457200">
              <a:buAutoNum type="arabicPeriod"/>
            </a:pPr>
            <a:r>
              <a:rPr lang="en-US" sz="3600" dirty="0">
                <a:latin typeface="Georgia" panose="02040502050405020303" pitchFamily="18" charset="0"/>
                <a:hlinkClick r:id="rId9"/>
              </a:rPr>
              <a:t>https://people.ece.cornell.edu/land/courses/ece4760/FinalProjects/f2015/akl52_amb493_jc957/akl52_amb493_jc957.old/akl52_amb493_jc957/</a:t>
            </a:r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4.</a:t>
            </a:r>
            <a:r>
              <a:rPr lang="en-US" sz="3600" dirty="0">
                <a:latin typeface="Georgia" panose="02040502050405020303" pitchFamily="18" charset="0"/>
                <a:hlinkClick r:id="rId10"/>
              </a:rPr>
              <a:t>https://www.youtube.com/watch?v=M9lZ5Qy5S2s</a:t>
            </a:r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34624" y="17948901"/>
            <a:ext cx="5150627" cy="38629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23849" y="9464788"/>
            <a:ext cx="5026717" cy="377003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5559103" y="5132547"/>
            <a:ext cx="12065166" cy="201068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Machine Learning </a:t>
            </a:r>
            <a:r>
              <a:rPr lang="en-US" sz="7200" dirty="0" err="1" smtClean="0"/>
              <a:t>Algorithim</a:t>
            </a:r>
            <a:endParaRPr lang="en-US" sz="7200" dirty="0"/>
          </a:p>
        </p:txBody>
      </p:sp>
      <p:sp>
        <p:nvSpPr>
          <p:cNvPr id="14" name="Rounded Rectangle 13"/>
          <p:cNvSpPr/>
          <p:nvPr/>
        </p:nvSpPr>
        <p:spPr>
          <a:xfrm>
            <a:off x="1058348" y="14809255"/>
            <a:ext cx="11959331" cy="20170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Physical Prototype</a:t>
            </a:r>
            <a:endParaRPr lang="en-US" sz="7200" dirty="0"/>
          </a:p>
        </p:txBody>
      </p:sp>
      <p:sp>
        <p:nvSpPr>
          <p:cNvPr id="15" name="Rounded Rectangle 14"/>
          <p:cNvSpPr/>
          <p:nvPr/>
        </p:nvSpPr>
        <p:spPr>
          <a:xfrm>
            <a:off x="1164184" y="5284944"/>
            <a:ext cx="11853496" cy="20170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Overview</a:t>
            </a:r>
            <a:endParaRPr lang="en-US" sz="7200" dirty="0"/>
          </a:p>
        </p:txBody>
      </p:sp>
      <p:sp>
        <p:nvSpPr>
          <p:cNvPr id="18" name="TextBox 17"/>
          <p:cNvSpPr txBox="1"/>
          <p:nvPr/>
        </p:nvSpPr>
        <p:spPr>
          <a:xfrm>
            <a:off x="25612018" y="8148577"/>
            <a:ext cx="10530563" cy="3416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 smtClean="0"/>
              <a:t>Ebisu’s</a:t>
            </a:r>
            <a:r>
              <a:rPr lang="en-US" sz="3600" dirty="0" smtClean="0"/>
              <a:t> Machine Learning algorithm is a Multiclass Perceptron: A neural Network designed to observe datasets and classify them as one of many pre-learned classes. The twist is </a:t>
            </a:r>
            <a:r>
              <a:rPr lang="en-US" sz="3600" dirty="0" err="1" smtClean="0"/>
              <a:t>Ebisu’s</a:t>
            </a:r>
            <a:r>
              <a:rPr lang="en-US" sz="3600" dirty="0" smtClean="0"/>
              <a:t> algorithm can also recognize new patterns and categorize them on the go, making it a much more versatile tool</a:t>
            </a:r>
            <a:endParaRPr lang="en-US" sz="360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37450097"/>
              </p:ext>
            </p:extLst>
          </p:nvPr>
        </p:nvGraphicFramePr>
        <p:xfrm>
          <a:off x="26127965" y="9471398"/>
          <a:ext cx="9472214" cy="6984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64180" y="8095663"/>
            <a:ext cx="7567190" cy="618631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 smtClean="0"/>
              <a:t>Ebisu</a:t>
            </a:r>
            <a:r>
              <a:rPr lang="en-US" sz="3600" dirty="0" smtClean="0"/>
              <a:t> is a user input device that ties together a wearable prototype, in the form of a glove, and a multiclass perceptron. </a:t>
            </a:r>
            <a:r>
              <a:rPr lang="en-US" sz="3600" dirty="0" err="1" smtClean="0"/>
              <a:t>Ebisu</a:t>
            </a:r>
            <a:r>
              <a:rPr lang="en-US" sz="3600" dirty="0" smtClean="0"/>
              <a:t> not only detects pre-learned gestures, but learns custom gestures on the go and molds to the user over time. Adding a large set of new accessibility to the user’s digital devices and opening the door for innovative apps that work with the wearable input solution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5612020" y="14802916"/>
            <a:ext cx="12005896" cy="20170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Future Works</a:t>
            </a:r>
            <a:endParaRPr lang="en-US" sz="7200" dirty="0"/>
          </a:p>
        </p:txBody>
      </p:sp>
      <p:sp>
        <p:nvSpPr>
          <p:cNvPr id="25" name="TextBox 24"/>
          <p:cNvSpPr txBox="1"/>
          <p:nvPr/>
        </p:nvSpPr>
        <p:spPr>
          <a:xfrm>
            <a:off x="25612020" y="17937452"/>
            <a:ext cx="10530561" cy="2862322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 smtClean="0"/>
              <a:t>Full implementation of ASL Translation and commands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Incorporating Accelerometer into </a:t>
            </a:r>
            <a:r>
              <a:rPr lang="en-US" sz="3600" dirty="0" err="1" smtClean="0"/>
              <a:t>Ebisu</a:t>
            </a:r>
            <a:r>
              <a:rPr lang="en-US" sz="3600" dirty="0" smtClean="0"/>
              <a:t> Glove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Creating a software suite that will allow </a:t>
            </a:r>
            <a:r>
              <a:rPr lang="en-US" sz="3600" dirty="0" err="1" smtClean="0"/>
              <a:t>Ebisu</a:t>
            </a:r>
            <a:r>
              <a:rPr lang="en-US" sz="3600" dirty="0" smtClean="0"/>
              <a:t> to directly control an operating system</a:t>
            </a:r>
            <a:endParaRPr lang="en-US" sz="3600" dirty="0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635601370"/>
              </p:ext>
            </p:extLst>
          </p:nvPr>
        </p:nvGraphicFramePr>
        <p:xfrm>
          <a:off x="24712423" y="21429699"/>
          <a:ext cx="12541423" cy="9119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336292680"/>
              </p:ext>
            </p:extLst>
          </p:nvPr>
        </p:nvGraphicFramePr>
        <p:xfrm>
          <a:off x="14121177" y="8460119"/>
          <a:ext cx="9710915" cy="3570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523218296"/>
              </p:ext>
            </p:extLst>
          </p:nvPr>
        </p:nvGraphicFramePr>
        <p:xfrm>
          <a:off x="14124178" y="11451439"/>
          <a:ext cx="9710915" cy="3570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919061613"/>
              </p:ext>
            </p:extLst>
          </p:nvPr>
        </p:nvGraphicFramePr>
        <p:xfrm>
          <a:off x="14127180" y="14293342"/>
          <a:ext cx="9710915" cy="3570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13381747" y="18606302"/>
            <a:ext cx="11859851" cy="20170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Challenges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811440" y="21376786"/>
            <a:ext cx="10318892" cy="87100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err="1" smtClean="0"/>
              <a:t>Perceptrons</a:t>
            </a:r>
            <a:r>
              <a:rPr lang="en-US" sz="4000" dirty="0" smtClean="0"/>
              <a:t> can only accurately classify linearly separable data, luckily the 5 dimensions provided by the flex sensors have proven to be enough to keep a wide variety of gestures linearly separated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Reading and classifying the data simultaneously also presents an obstacle, if the algorithm can’t classify the data fast enough it will get backed up and the user will experience a lag.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Because </a:t>
            </a:r>
            <a:r>
              <a:rPr lang="en-US" sz="4000" dirty="0" err="1" smtClean="0"/>
              <a:t>Ebisu</a:t>
            </a:r>
            <a:r>
              <a:rPr lang="en-US" sz="4000" dirty="0" smtClean="0"/>
              <a:t> molds to a user’s own preferences the user can encounter pitfalls where they create two gestures that are too similar to be distinguished from one another.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67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</TotalTime>
  <Words>386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Barnes</dc:creator>
  <cp:lastModifiedBy>yusef</cp:lastModifiedBy>
  <cp:revision>37</cp:revision>
  <dcterms:created xsi:type="dcterms:W3CDTF">2017-03-27T04:43:38Z</dcterms:created>
  <dcterms:modified xsi:type="dcterms:W3CDTF">2017-04-03T23:58:34Z</dcterms:modified>
</cp:coreProperties>
</file>