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-96" y="-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9" Type="http://schemas.microsoft.com/office/2015/10/relationships/revisionInfo" Target="revisionInfo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5/15/17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5/15/17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5/15/17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5/15/17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5/15/17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5/15/17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5/15/17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5/15/17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5/15/17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Ebisu: A user-input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Brittany Barnes and </a:t>
            </a:r>
            <a:r>
              <a:rPr lang="en-US" dirty="0" err="1"/>
              <a:t>Yusef</a:t>
            </a:r>
            <a:r>
              <a:rPr lang="en-US" dirty="0"/>
              <a:t> </a:t>
            </a:r>
            <a:r>
              <a:rPr lang="en-US" dirty="0" err="1"/>
              <a:t>Ghouth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Ebisu</a:t>
            </a:r>
            <a:r>
              <a:rPr lang="en-US" dirty="0" smtClean="0"/>
              <a:t> is meant to function as an Input device by tracking and categorizing gestures.</a:t>
            </a:r>
          </a:p>
          <a:p>
            <a:pPr lvl="0"/>
            <a:r>
              <a:rPr lang="en-US" dirty="0" smtClean="0"/>
              <a:t>Unsupervised learning means that </a:t>
            </a:r>
            <a:r>
              <a:rPr lang="en-US" dirty="0" err="1" smtClean="0"/>
              <a:t>Ebisu</a:t>
            </a:r>
            <a:r>
              <a:rPr lang="en-US" dirty="0" smtClean="0"/>
              <a:t> can learn on the go and gradually adapt to the user.</a:t>
            </a:r>
          </a:p>
          <a:p>
            <a:pPr lvl="0"/>
            <a:r>
              <a:rPr lang="en-US" dirty="0" smtClean="0"/>
              <a:t>Advantages of gesture-based input are numerous. Including silence, subtlety, and the ability to use </a:t>
            </a:r>
            <a:r>
              <a:rPr lang="en-US" dirty="0" err="1" smtClean="0"/>
              <a:t>Ebisu</a:t>
            </a:r>
            <a:r>
              <a:rPr lang="en-US" dirty="0" smtClean="0"/>
              <a:t> while on the move.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Details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717660" y="8372174"/>
            <a:ext cx="5384800" cy="4525963"/>
          </a:xfrm>
        </p:spPr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Flex sensors for each finger</a:t>
            </a:r>
          </a:p>
          <a:p>
            <a:r>
              <a:rPr lang="en-US" dirty="0" smtClean="0"/>
              <a:t>Accelerometer for directionality</a:t>
            </a:r>
          </a:p>
          <a:p>
            <a:r>
              <a:rPr lang="en-US" dirty="0" smtClean="0"/>
              <a:t>Glove </a:t>
            </a:r>
            <a:r>
              <a:rPr lang="en-US" smtClean="0"/>
              <a:t>as wearable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Details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Algorithm: DBSCAN</a:t>
            </a:r>
          </a:p>
          <a:p>
            <a:pPr lvl="1"/>
            <a:r>
              <a:rPr lang="en-US" dirty="0" smtClean="0"/>
              <a:t>Curse of Dimensionality</a:t>
            </a:r>
            <a:endParaRPr lang="en-US" dirty="0"/>
          </a:p>
          <a:p>
            <a:pPr lvl="1"/>
            <a:r>
              <a:rPr lang="en-US" dirty="0" smtClean="0"/>
              <a:t>Overall performance</a:t>
            </a:r>
          </a:p>
          <a:p>
            <a:pPr lvl="1"/>
            <a:r>
              <a:rPr lang="en-US" dirty="0" smtClean="0"/>
              <a:t>Limitations</a:t>
            </a:r>
          </a:p>
          <a:p>
            <a:pPr marL="454914" lvl="1" indent="0">
              <a:buNone/>
            </a:pP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Dynamic Gestures</a:t>
            </a:r>
          </a:p>
          <a:p>
            <a:pPr marL="45491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2869" y="2208696"/>
            <a:ext cx="8114748" cy="3578087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003924" y="6250609"/>
            <a:ext cx="47901" cy="45856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07303" y="6250746"/>
            <a:ext cx="84621" cy="45719"/>
          </a:xfrm>
        </p:spPr>
        <p:txBody>
          <a:bodyPr>
            <a:normAutofit fontScale="25000" lnSpcReduction="20000"/>
          </a:bodyPr>
          <a:lstStyle/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9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3948" y="2477804"/>
            <a:ext cx="10972800" cy="914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0347" y="6239565"/>
            <a:ext cx="73577" cy="569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5043" y="6493565"/>
            <a:ext cx="73578" cy="112117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Nightfall design slides.potx" id="{86629933-8834-4C4E-B3F9-618E4139F8B8}" vid="{B0B8406C-BC7D-4A04-AE79-53D6E7D7D91D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FFBF3-BB42-47F7-806D-D5417A96E6A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B1B62E-928A-4006-B97D-326E5E8B4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28D37-012A-4F78-8189-E37D340068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56</TotalTime>
  <Words>105</Words>
  <Application>Microsoft Macintosh PowerPoint</Application>
  <PresentationFormat>Custom</PresentationFormat>
  <Paragraphs>21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Nightfall design template</vt:lpstr>
      <vt:lpstr>Ebisu: A user-input Solution</vt:lpstr>
      <vt:lpstr>Background</vt:lpstr>
      <vt:lpstr>Hardware Details</vt:lpstr>
      <vt:lpstr>Software Details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Ebisu: A user-input Solution</dc:title>
  <dc:creator>Brittany Barnes</dc:creator>
  <cp:lastModifiedBy>yusef</cp:lastModifiedBy>
  <cp:revision>11</cp:revision>
  <dcterms:created xsi:type="dcterms:W3CDTF">2017-05-15T20:27:34Z</dcterms:created>
  <dcterms:modified xsi:type="dcterms:W3CDTF">2017-05-15T22:37:14Z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