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1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188707"/>
            <a:ext cx="6985193" cy="3389522"/>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7"/>
            <a:ext cx="249719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Name:Lourdhu Britta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au960221104068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ADE398B9-C3BA-5A93-DBE8-D35B6D10C6EA}"/>
              </a:ext>
            </a:extLst>
          </p:cNvPr>
          <p:cNvPicPr>
            <a:picLocks noChangeAspect="1"/>
          </p:cNvPicPr>
          <p:nvPr/>
        </p:nvPicPr>
        <p:blipFill>
          <a:blip r:embed="rId2"/>
          <a:stretch>
            <a:fillRect/>
          </a:stretch>
        </p:blipFill>
        <p:spPr>
          <a:xfrm>
            <a:off x="231545" y="1222310"/>
            <a:ext cx="8756605" cy="330804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DEB47224-39F3-BE6F-8BF9-9534AF72D50B}"/>
              </a:ext>
            </a:extLst>
          </p:cNvPr>
          <p:cNvPicPr>
            <a:picLocks noChangeAspect="1"/>
          </p:cNvPicPr>
          <p:nvPr/>
        </p:nvPicPr>
        <p:blipFill>
          <a:blip r:embed="rId2"/>
          <a:stretch>
            <a:fillRect/>
          </a:stretch>
        </p:blipFill>
        <p:spPr>
          <a:xfrm>
            <a:off x="1523775" y="1267649"/>
            <a:ext cx="6096000" cy="34036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EABAF472-84BC-01FF-6C43-8A590BC69460}"/>
              </a:ext>
            </a:extLst>
          </p:cNvPr>
          <p:cNvPicPr>
            <a:picLocks noChangeAspect="1"/>
          </p:cNvPicPr>
          <p:nvPr/>
        </p:nvPicPr>
        <p:blipFill>
          <a:blip r:embed="rId2"/>
          <a:stretch>
            <a:fillRect/>
          </a:stretch>
        </p:blipFill>
        <p:spPr>
          <a:xfrm>
            <a:off x="1387929" y="1267649"/>
            <a:ext cx="6096000" cy="341206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EF70F23E-E71A-FC18-64E8-0C113B27338B}"/>
              </a:ext>
            </a:extLst>
          </p:cNvPr>
          <p:cNvPicPr>
            <a:picLocks noChangeAspect="1"/>
          </p:cNvPicPr>
          <p:nvPr/>
        </p:nvPicPr>
        <p:blipFill>
          <a:blip r:embed="rId2"/>
          <a:stretch>
            <a:fillRect/>
          </a:stretch>
        </p:blipFill>
        <p:spPr>
          <a:xfrm>
            <a:off x="1387929" y="1267649"/>
            <a:ext cx="6096000" cy="342053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6B66AE75-A5FE-38A2-3654-AE5909FBB8C1}"/>
              </a:ext>
            </a:extLst>
          </p:cNvPr>
          <p:cNvPicPr>
            <a:picLocks noChangeAspect="1"/>
          </p:cNvPicPr>
          <p:nvPr/>
        </p:nvPicPr>
        <p:blipFill>
          <a:blip r:embed="rId2"/>
          <a:stretch>
            <a:fillRect/>
          </a:stretch>
        </p:blipFill>
        <p:spPr>
          <a:xfrm>
            <a:off x="1523775" y="1267649"/>
            <a:ext cx="6096000" cy="339513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TotalTime>
  <Words>788</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12</cp:revision>
  <dcterms:modified xsi:type="dcterms:W3CDTF">2024-04-09T12:01:10Z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