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82" r:id="rId2"/>
    <p:sldId id="270" r:id="rId3"/>
    <p:sldId id="290" r:id="rId4"/>
    <p:sldId id="264" r:id="rId5"/>
    <p:sldId id="288" r:id="rId6"/>
    <p:sldId id="284" r:id="rId7"/>
    <p:sldId id="285" r:id="rId8"/>
    <p:sldId id="277" r:id="rId9"/>
    <p:sldId id="278" r:id="rId10"/>
    <p:sldId id="274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0816"/>
  </p:normalViewPr>
  <p:slideViewPr>
    <p:cSldViewPr snapToGrid="0" snapToObjects="1">
      <p:cViewPr varScale="1">
        <p:scale>
          <a:sx n="116" d="100"/>
          <a:sy n="11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8ED53F-5795-47EF-AA6F-173FD25053E7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DEDB308-9BF2-49D5-8AEB-6D826A1171E2}">
      <dgm:prSet phldrT="[Text]" phldr="0"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  <a:latin typeface="+mn-lt"/>
            </a:rPr>
            <a:t> My Approach </a:t>
          </a:r>
        </a:p>
      </dgm:t>
    </dgm:pt>
    <dgm:pt modelId="{D718D2AA-4D90-4FD5-BD4F-FF36FCFB3E51}" type="parTrans" cxnId="{212BB996-7EB4-41E7-B44D-884E200C7A75}">
      <dgm:prSet/>
      <dgm:spPr/>
      <dgm:t>
        <a:bodyPr/>
        <a:lstStyle/>
        <a:p>
          <a:endParaRPr lang="en-US"/>
        </a:p>
      </dgm:t>
    </dgm:pt>
    <dgm:pt modelId="{E7CDDCE9-9253-4086-9A15-9E1B234D3807}" type="sibTrans" cxnId="{212BB996-7EB4-41E7-B44D-884E200C7A75}">
      <dgm:prSet/>
      <dgm:spPr/>
      <dgm:t>
        <a:bodyPr/>
        <a:lstStyle/>
        <a:p>
          <a:endParaRPr lang="en-US"/>
        </a:p>
      </dgm:t>
    </dgm:pt>
    <dgm:pt modelId="{BF7DBD07-87D4-44AC-8758-734E2123BA23}">
      <dgm:prSet phldrT="[Text]" phldr="0"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  <a:latin typeface="+mn-lt"/>
            </a:rPr>
            <a:t> Discuss Findings</a:t>
          </a:r>
        </a:p>
      </dgm:t>
    </dgm:pt>
    <dgm:pt modelId="{172BA5F3-E3B6-453B-AC0A-7B19DCD9AEAA}" type="parTrans" cxnId="{C19F6E34-CD52-416B-9B12-6987B0A87FD6}">
      <dgm:prSet/>
      <dgm:spPr/>
      <dgm:t>
        <a:bodyPr/>
        <a:lstStyle/>
        <a:p>
          <a:endParaRPr lang="en-US"/>
        </a:p>
      </dgm:t>
    </dgm:pt>
    <dgm:pt modelId="{E73CC9A4-93AB-4104-B6BA-2410528D7EBF}" type="sibTrans" cxnId="{C19F6E34-CD52-416B-9B12-6987B0A87FD6}">
      <dgm:prSet/>
      <dgm:spPr/>
      <dgm:t>
        <a:bodyPr/>
        <a:lstStyle/>
        <a:p>
          <a:endParaRPr lang="en-US"/>
        </a:p>
      </dgm:t>
    </dgm:pt>
    <dgm:pt modelId="{11962CB6-2D1B-4C7D-8E0F-480F8967FEF7}">
      <dgm:prSet phldrT="[Text]" phldr="0"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  <a:latin typeface="+mn-lt"/>
            </a:rPr>
            <a:t> Provide Recommendations</a:t>
          </a:r>
        </a:p>
      </dgm:t>
    </dgm:pt>
    <dgm:pt modelId="{E7120F27-D643-41E1-810B-2A7A4D17B906}" type="parTrans" cxnId="{3DEDB0EB-5F54-44FD-9AB4-E2DF4620FE74}">
      <dgm:prSet/>
      <dgm:spPr/>
      <dgm:t>
        <a:bodyPr/>
        <a:lstStyle/>
        <a:p>
          <a:endParaRPr lang="en-US"/>
        </a:p>
      </dgm:t>
    </dgm:pt>
    <dgm:pt modelId="{305F27B6-2C7E-47D1-8130-EB522063853B}" type="sibTrans" cxnId="{3DEDB0EB-5F54-44FD-9AB4-E2DF4620FE74}">
      <dgm:prSet/>
      <dgm:spPr/>
      <dgm:t>
        <a:bodyPr/>
        <a:lstStyle/>
        <a:p>
          <a:endParaRPr lang="en-US"/>
        </a:p>
      </dgm:t>
    </dgm:pt>
    <dgm:pt modelId="{2C8B212B-718E-4D22-99A4-84B91585E22F}" type="pres">
      <dgm:prSet presAssocID="{C08ED53F-5795-47EF-AA6F-173FD25053E7}" presName="linear" presStyleCnt="0">
        <dgm:presLayoutVars>
          <dgm:dir/>
          <dgm:animLvl val="lvl"/>
          <dgm:resizeHandles val="exact"/>
        </dgm:presLayoutVars>
      </dgm:prSet>
      <dgm:spPr/>
    </dgm:pt>
    <dgm:pt modelId="{3678B546-BA12-422A-9ADB-55E5E3B465FB}" type="pres">
      <dgm:prSet presAssocID="{3DEDB308-9BF2-49D5-8AEB-6D826A1171E2}" presName="parentLin" presStyleCnt="0"/>
      <dgm:spPr/>
    </dgm:pt>
    <dgm:pt modelId="{AB9BD059-D9BD-4793-9FFF-2D1C7E02A7D6}" type="pres">
      <dgm:prSet presAssocID="{3DEDB308-9BF2-49D5-8AEB-6D826A1171E2}" presName="parentLeftMargin" presStyleLbl="node1" presStyleIdx="0" presStyleCnt="3"/>
      <dgm:spPr/>
    </dgm:pt>
    <dgm:pt modelId="{AC865424-1428-4F25-A053-01B24C0C106E}" type="pres">
      <dgm:prSet presAssocID="{3DEDB308-9BF2-49D5-8AEB-6D826A1171E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C070C17-2B7F-414F-815B-E7DEAB7DDF6D}" type="pres">
      <dgm:prSet presAssocID="{3DEDB308-9BF2-49D5-8AEB-6D826A1171E2}" presName="negativeSpace" presStyleCnt="0"/>
      <dgm:spPr/>
    </dgm:pt>
    <dgm:pt modelId="{D35D0601-1B3A-47AD-B16D-1C70EFF343CF}" type="pres">
      <dgm:prSet presAssocID="{3DEDB308-9BF2-49D5-8AEB-6D826A1171E2}" presName="childText" presStyleLbl="conFgAcc1" presStyleIdx="0" presStyleCnt="3">
        <dgm:presLayoutVars>
          <dgm:bulletEnabled val="1"/>
        </dgm:presLayoutVars>
      </dgm:prSet>
      <dgm:spPr>
        <a:solidFill>
          <a:srgbClr val="C00000">
            <a:alpha val="90000"/>
          </a:srgbClr>
        </a:solidFill>
        <a:ln>
          <a:solidFill>
            <a:srgbClr val="C00000"/>
          </a:solidFill>
        </a:ln>
      </dgm:spPr>
    </dgm:pt>
    <dgm:pt modelId="{543F3EE8-91E9-442D-9558-9BBEA8FE743D}" type="pres">
      <dgm:prSet presAssocID="{E7CDDCE9-9253-4086-9A15-9E1B234D3807}" presName="spaceBetweenRectangles" presStyleCnt="0"/>
      <dgm:spPr/>
    </dgm:pt>
    <dgm:pt modelId="{4E59F856-2BD7-4C1A-A4CE-772183E7213F}" type="pres">
      <dgm:prSet presAssocID="{BF7DBD07-87D4-44AC-8758-734E2123BA23}" presName="parentLin" presStyleCnt="0"/>
      <dgm:spPr/>
    </dgm:pt>
    <dgm:pt modelId="{A3DF5E47-EC3D-415A-9E5F-145E6E8C250B}" type="pres">
      <dgm:prSet presAssocID="{BF7DBD07-87D4-44AC-8758-734E2123BA23}" presName="parentLeftMargin" presStyleLbl="node1" presStyleIdx="0" presStyleCnt="3"/>
      <dgm:spPr/>
    </dgm:pt>
    <dgm:pt modelId="{3F24F8DA-D43B-4453-AD56-FD623C3A4EF3}" type="pres">
      <dgm:prSet presAssocID="{BF7DBD07-87D4-44AC-8758-734E2123BA2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31F4ABC-7F7A-49A0-ADD3-7DD63A73F56D}" type="pres">
      <dgm:prSet presAssocID="{BF7DBD07-87D4-44AC-8758-734E2123BA23}" presName="negativeSpace" presStyleCnt="0"/>
      <dgm:spPr/>
    </dgm:pt>
    <dgm:pt modelId="{4F9BC90A-8AD7-4D95-B949-45DD4A7CF473}" type="pres">
      <dgm:prSet presAssocID="{BF7DBD07-87D4-44AC-8758-734E2123BA23}" presName="childText" presStyleLbl="conFgAcc1" presStyleIdx="1" presStyleCnt="3">
        <dgm:presLayoutVars>
          <dgm:bulletEnabled val="1"/>
        </dgm:presLayoutVars>
      </dgm:prSet>
      <dgm:spPr>
        <a:solidFill>
          <a:srgbClr val="C00000">
            <a:alpha val="90000"/>
          </a:srgbClr>
        </a:solidFill>
        <a:ln>
          <a:solidFill>
            <a:srgbClr val="C00000"/>
          </a:solidFill>
        </a:ln>
      </dgm:spPr>
    </dgm:pt>
    <dgm:pt modelId="{FA2CCE20-9E47-4F57-AA46-01F2C60F699B}" type="pres">
      <dgm:prSet presAssocID="{E73CC9A4-93AB-4104-B6BA-2410528D7EBF}" presName="spaceBetweenRectangles" presStyleCnt="0"/>
      <dgm:spPr/>
    </dgm:pt>
    <dgm:pt modelId="{058C91F5-05E1-4E5A-9E0E-0705BBA1AFB5}" type="pres">
      <dgm:prSet presAssocID="{11962CB6-2D1B-4C7D-8E0F-480F8967FEF7}" presName="parentLin" presStyleCnt="0"/>
      <dgm:spPr/>
    </dgm:pt>
    <dgm:pt modelId="{CBC99F82-EF77-4184-8E34-BE489879BD02}" type="pres">
      <dgm:prSet presAssocID="{11962CB6-2D1B-4C7D-8E0F-480F8967FEF7}" presName="parentLeftMargin" presStyleLbl="node1" presStyleIdx="1" presStyleCnt="3"/>
      <dgm:spPr/>
    </dgm:pt>
    <dgm:pt modelId="{F0E89448-6EB4-4FC1-BC2F-36F65E85B21E}" type="pres">
      <dgm:prSet presAssocID="{11962CB6-2D1B-4C7D-8E0F-480F8967FEF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F72079D-BA01-43B6-B291-C06A7F6385A6}" type="pres">
      <dgm:prSet presAssocID="{11962CB6-2D1B-4C7D-8E0F-480F8967FEF7}" presName="negativeSpace" presStyleCnt="0"/>
      <dgm:spPr/>
    </dgm:pt>
    <dgm:pt modelId="{A4CFD5FA-2417-47BF-9C0F-787812139006}" type="pres">
      <dgm:prSet presAssocID="{11962CB6-2D1B-4C7D-8E0F-480F8967FEF7}" presName="childText" presStyleLbl="conFgAcc1" presStyleIdx="2" presStyleCnt="3">
        <dgm:presLayoutVars>
          <dgm:bulletEnabled val="1"/>
        </dgm:presLayoutVars>
      </dgm:prSet>
      <dgm:spPr>
        <a:solidFill>
          <a:srgbClr val="C00000">
            <a:alpha val="90000"/>
          </a:srgbClr>
        </a:solidFill>
        <a:ln>
          <a:solidFill>
            <a:srgbClr val="C00000"/>
          </a:solidFill>
        </a:ln>
      </dgm:spPr>
    </dgm:pt>
  </dgm:ptLst>
  <dgm:cxnLst>
    <dgm:cxn modelId="{AE5AAD01-29D3-46D1-A72E-8D2835057E2C}" type="presOf" srcId="{3DEDB308-9BF2-49D5-8AEB-6D826A1171E2}" destId="{AC865424-1428-4F25-A053-01B24C0C106E}" srcOrd="1" destOrd="0" presId="urn:microsoft.com/office/officeart/2005/8/layout/list1"/>
    <dgm:cxn modelId="{6D90CD06-616E-40F3-A656-321531353F28}" type="presOf" srcId="{BF7DBD07-87D4-44AC-8758-734E2123BA23}" destId="{A3DF5E47-EC3D-415A-9E5F-145E6E8C250B}" srcOrd="0" destOrd="0" presId="urn:microsoft.com/office/officeart/2005/8/layout/list1"/>
    <dgm:cxn modelId="{8A2BD50B-62A2-4F35-AF94-706BDA7250E0}" type="presOf" srcId="{11962CB6-2D1B-4C7D-8E0F-480F8967FEF7}" destId="{F0E89448-6EB4-4FC1-BC2F-36F65E85B21E}" srcOrd="1" destOrd="0" presId="urn:microsoft.com/office/officeart/2005/8/layout/list1"/>
    <dgm:cxn modelId="{B4DF260F-E48C-4E94-A394-7D97D5640C67}" type="presOf" srcId="{BF7DBD07-87D4-44AC-8758-734E2123BA23}" destId="{3F24F8DA-D43B-4453-AD56-FD623C3A4EF3}" srcOrd="1" destOrd="0" presId="urn:microsoft.com/office/officeart/2005/8/layout/list1"/>
    <dgm:cxn modelId="{C19F6E34-CD52-416B-9B12-6987B0A87FD6}" srcId="{C08ED53F-5795-47EF-AA6F-173FD25053E7}" destId="{BF7DBD07-87D4-44AC-8758-734E2123BA23}" srcOrd="1" destOrd="0" parTransId="{172BA5F3-E3B6-453B-AC0A-7B19DCD9AEAA}" sibTransId="{E73CC9A4-93AB-4104-B6BA-2410528D7EBF}"/>
    <dgm:cxn modelId="{5834985D-574D-4A2A-BC91-129A3A0E2B42}" type="presOf" srcId="{11962CB6-2D1B-4C7D-8E0F-480F8967FEF7}" destId="{CBC99F82-EF77-4184-8E34-BE489879BD02}" srcOrd="0" destOrd="0" presId="urn:microsoft.com/office/officeart/2005/8/layout/list1"/>
    <dgm:cxn modelId="{5A872595-25D3-467C-AC34-31C3204F13AB}" type="presOf" srcId="{3DEDB308-9BF2-49D5-8AEB-6D826A1171E2}" destId="{AB9BD059-D9BD-4793-9FFF-2D1C7E02A7D6}" srcOrd="0" destOrd="0" presId="urn:microsoft.com/office/officeart/2005/8/layout/list1"/>
    <dgm:cxn modelId="{212BB996-7EB4-41E7-B44D-884E200C7A75}" srcId="{C08ED53F-5795-47EF-AA6F-173FD25053E7}" destId="{3DEDB308-9BF2-49D5-8AEB-6D826A1171E2}" srcOrd="0" destOrd="0" parTransId="{D718D2AA-4D90-4FD5-BD4F-FF36FCFB3E51}" sibTransId="{E7CDDCE9-9253-4086-9A15-9E1B234D3807}"/>
    <dgm:cxn modelId="{C553E0BC-4D59-4EC1-9796-9BA608AF9AE0}" type="presOf" srcId="{C08ED53F-5795-47EF-AA6F-173FD25053E7}" destId="{2C8B212B-718E-4D22-99A4-84B91585E22F}" srcOrd="0" destOrd="0" presId="urn:microsoft.com/office/officeart/2005/8/layout/list1"/>
    <dgm:cxn modelId="{3DEDB0EB-5F54-44FD-9AB4-E2DF4620FE74}" srcId="{C08ED53F-5795-47EF-AA6F-173FD25053E7}" destId="{11962CB6-2D1B-4C7D-8E0F-480F8967FEF7}" srcOrd="2" destOrd="0" parTransId="{E7120F27-D643-41E1-810B-2A7A4D17B906}" sibTransId="{305F27B6-2C7E-47D1-8130-EB522063853B}"/>
    <dgm:cxn modelId="{306493E4-68AA-456E-8CAF-CEBD08ADAF7E}" type="presParOf" srcId="{2C8B212B-718E-4D22-99A4-84B91585E22F}" destId="{3678B546-BA12-422A-9ADB-55E5E3B465FB}" srcOrd="0" destOrd="0" presId="urn:microsoft.com/office/officeart/2005/8/layout/list1"/>
    <dgm:cxn modelId="{8148BA9C-F545-4BF1-9099-1A5227AC98E1}" type="presParOf" srcId="{3678B546-BA12-422A-9ADB-55E5E3B465FB}" destId="{AB9BD059-D9BD-4793-9FFF-2D1C7E02A7D6}" srcOrd="0" destOrd="0" presId="urn:microsoft.com/office/officeart/2005/8/layout/list1"/>
    <dgm:cxn modelId="{AA8132BE-B41E-45C4-A0E4-121EEECD04D3}" type="presParOf" srcId="{3678B546-BA12-422A-9ADB-55E5E3B465FB}" destId="{AC865424-1428-4F25-A053-01B24C0C106E}" srcOrd="1" destOrd="0" presId="urn:microsoft.com/office/officeart/2005/8/layout/list1"/>
    <dgm:cxn modelId="{96AD94D7-42CC-4133-A017-8D2E68FAC229}" type="presParOf" srcId="{2C8B212B-718E-4D22-99A4-84B91585E22F}" destId="{BC070C17-2B7F-414F-815B-E7DEAB7DDF6D}" srcOrd="1" destOrd="0" presId="urn:microsoft.com/office/officeart/2005/8/layout/list1"/>
    <dgm:cxn modelId="{4DEFA666-4194-482B-B4F3-394F50017F2C}" type="presParOf" srcId="{2C8B212B-718E-4D22-99A4-84B91585E22F}" destId="{D35D0601-1B3A-47AD-B16D-1C70EFF343CF}" srcOrd="2" destOrd="0" presId="urn:microsoft.com/office/officeart/2005/8/layout/list1"/>
    <dgm:cxn modelId="{CE39A229-62E5-4804-ACC8-D13692C0E5B8}" type="presParOf" srcId="{2C8B212B-718E-4D22-99A4-84B91585E22F}" destId="{543F3EE8-91E9-442D-9558-9BBEA8FE743D}" srcOrd="3" destOrd="0" presId="urn:microsoft.com/office/officeart/2005/8/layout/list1"/>
    <dgm:cxn modelId="{22BCD0C6-EC5D-46DC-AF88-86599D0AD2B7}" type="presParOf" srcId="{2C8B212B-718E-4D22-99A4-84B91585E22F}" destId="{4E59F856-2BD7-4C1A-A4CE-772183E7213F}" srcOrd="4" destOrd="0" presId="urn:microsoft.com/office/officeart/2005/8/layout/list1"/>
    <dgm:cxn modelId="{6DF510F5-3DCD-4359-8AF0-6BC88B62F67B}" type="presParOf" srcId="{4E59F856-2BD7-4C1A-A4CE-772183E7213F}" destId="{A3DF5E47-EC3D-415A-9E5F-145E6E8C250B}" srcOrd="0" destOrd="0" presId="urn:microsoft.com/office/officeart/2005/8/layout/list1"/>
    <dgm:cxn modelId="{70AA6AD7-70EF-470A-BAA3-48368DD2FD96}" type="presParOf" srcId="{4E59F856-2BD7-4C1A-A4CE-772183E7213F}" destId="{3F24F8DA-D43B-4453-AD56-FD623C3A4EF3}" srcOrd="1" destOrd="0" presId="urn:microsoft.com/office/officeart/2005/8/layout/list1"/>
    <dgm:cxn modelId="{1052174D-34F6-46FE-A62B-CFCF01F00916}" type="presParOf" srcId="{2C8B212B-718E-4D22-99A4-84B91585E22F}" destId="{C31F4ABC-7F7A-49A0-ADD3-7DD63A73F56D}" srcOrd="5" destOrd="0" presId="urn:microsoft.com/office/officeart/2005/8/layout/list1"/>
    <dgm:cxn modelId="{4693E2FD-D674-4ABA-955F-086E8B895FF3}" type="presParOf" srcId="{2C8B212B-718E-4D22-99A4-84B91585E22F}" destId="{4F9BC90A-8AD7-4D95-B949-45DD4A7CF473}" srcOrd="6" destOrd="0" presId="urn:microsoft.com/office/officeart/2005/8/layout/list1"/>
    <dgm:cxn modelId="{7CC92F05-7559-496C-BF0C-3C8DE9CB44C0}" type="presParOf" srcId="{2C8B212B-718E-4D22-99A4-84B91585E22F}" destId="{FA2CCE20-9E47-4F57-AA46-01F2C60F699B}" srcOrd="7" destOrd="0" presId="urn:microsoft.com/office/officeart/2005/8/layout/list1"/>
    <dgm:cxn modelId="{DFBA0870-6F4D-4B6B-B227-5CBE2705DF95}" type="presParOf" srcId="{2C8B212B-718E-4D22-99A4-84B91585E22F}" destId="{058C91F5-05E1-4E5A-9E0E-0705BBA1AFB5}" srcOrd="8" destOrd="0" presId="urn:microsoft.com/office/officeart/2005/8/layout/list1"/>
    <dgm:cxn modelId="{E444997E-95F6-402C-A427-A65A1B000536}" type="presParOf" srcId="{058C91F5-05E1-4E5A-9E0E-0705BBA1AFB5}" destId="{CBC99F82-EF77-4184-8E34-BE489879BD02}" srcOrd="0" destOrd="0" presId="urn:microsoft.com/office/officeart/2005/8/layout/list1"/>
    <dgm:cxn modelId="{224C6143-25B5-4F2C-8FEA-C44C3A2795C8}" type="presParOf" srcId="{058C91F5-05E1-4E5A-9E0E-0705BBA1AFB5}" destId="{F0E89448-6EB4-4FC1-BC2F-36F65E85B21E}" srcOrd="1" destOrd="0" presId="urn:microsoft.com/office/officeart/2005/8/layout/list1"/>
    <dgm:cxn modelId="{3D5DF7D2-C164-464D-9216-73257C92187E}" type="presParOf" srcId="{2C8B212B-718E-4D22-99A4-84B91585E22F}" destId="{6F72079D-BA01-43B6-B291-C06A7F6385A6}" srcOrd="9" destOrd="0" presId="urn:microsoft.com/office/officeart/2005/8/layout/list1"/>
    <dgm:cxn modelId="{9FDCA575-7FE8-4E4C-B2D6-D0DE35A79A01}" type="presParOf" srcId="{2C8B212B-718E-4D22-99A4-84B91585E22F}" destId="{A4CFD5FA-2417-47BF-9C0F-78781213900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8ED53F-5795-47EF-AA6F-173FD25053E7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DEDB308-9BF2-49D5-8AEB-6D826A1171E2}">
      <dgm:prSet phldrT="[Text]" phldr="0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Utilize Naïve Bayes Classifier &amp; Multiple Linear Regression Model</a:t>
          </a:r>
          <a:endParaRPr lang="en-US" dirty="0">
            <a:solidFill>
              <a:schemeClr val="tx1"/>
            </a:solidFill>
            <a:latin typeface="+mn-lt"/>
          </a:endParaRPr>
        </a:p>
      </dgm:t>
    </dgm:pt>
    <dgm:pt modelId="{D718D2AA-4D90-4FD5-BD4F-FF36FCFB3E51}" type="parTrans" cxnId="{212BB996-7EB4-41E7-B44D-884E200C7A75}">
      <dgm:prSet/>
      <dgm:spPr/>
      <dgm:t>
        <a:bodyPr/>
        <a:lstStyle/>
        <a:p>
          <a:endParaRPr lang="en-US"/>
        </a:p>
      </dgm:t>
    </dgm:pt>
    <dgm:pt modelId="{E7CDDCE9-9253-4086-9A15-9E1B234D3807}" type="sibTrans" cxnId="{212BB996-7EB4-41E7-B44D-884E200C7A75}">
      <dgm:prSet/>
      <dgm:spPr/>
      <dgm:t>
        <a:bodyPr/>
        <a:lstStyle/>
        <a:p>
          <a:endParaRPr lang="en-US"/>
        </a:p>
      </dgm:t>
    </dgm:pt>
    <dgm:pt modelId="{321A0C14-5F33-477C-A15D-8A125D3138C9}">
      <dgm:prSet phldr="0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+mn-lt"/>
            </a:rPr>
            <a:t>Increase Laboratory Technician’s Salary</a:t>
          </a:r>
        </a:p>
      </dgm:t>
    </dgm:pt>
    <dgm:pt modelId="{53984451-E610-4DE7-BB91-A420A5D2C348}" type="parTrans" cxnId="{36154A96-BC76-4AC9-83DE-F24BD217CA2E}">
      <dgm:prSet/>
      <dgm:spPr/>
      <dgm:t>
        <a:bodyPr/>
        <a:lstStyle/>
        <a:p>
          <a:endParaRPr lang="en-US"/>
        </a:p>
      </dgm:t>
    </dgm:pt>
    <dgm:pt modelId="{530B71E3-7B91-4F0D-987D-6DE505FFC474}" type="sibTrans" cxnId="{36154A96-BC76-4AC9-83DE-F24BD217CA2E}">
      <dgm:prSet/>
      <dgm:spPr/>
      <dgm:t>
        <a:bodyPr/>
        <a:lstStyle/>
        <a:p>
          <a:endParaRPr lang="en-US"/>
        </a:p>
      </dgm:t>
    </dgm:pt>
    <dgm:pt modelId="{ACF13704-1C03-4836-B5D7-E79D2FAE9B93}">
      <dgm:prSet phldr="0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Avoid Promoting Employees As A Retention Mechanism</a:t>
          </a:r>
        </a:p>
      </dgm:t>
    </dgm:pt>
    <dgm:pt modelId="{9E7805BD-20E0-4B4E-BB85-484E746742EC}" type="parTrans" cxnId="{5828B6C8-80E0-4316-92EE-780824062A52}">
      <dgm:prSet/>
      <dgm:spPr/>
      <dgm:t>
        <a:bodyPr/>
        <a:lstStyle/>
        <a:p>
          <a:endParaRPr lang="en-US"/>
        </a:p>
      </dgm:t>
    </dgm:pt>
    <dgm:pt modelId="{D44902DE-CC29-46BE-A241-A05DF4F14A94}" type="sibTrans" cxnId="{5828B6C8-80E0-4316-92EE-780824062A52}">
      <dgm:prSet/>
      <dgm:spPr/>
      <dgm:t>
        <a:bodyPr/>
        <a:lstStyle/>
        <a:p>
          <a:endParaRPr lang="en-US"/>
        </a:p>
      </dgm:t>
    </dgm:pt>
    <dgm:pt modelId="{2C8B212B-718E-4D22-99A4-84B91585E22F}" type="pres">
      <dgm:prSet presAssocID="{C08ED53F-5795-47EF-AA6F-173FD25053E7}" presName="linear" presStyleCnt="0">
        <dgm:presLayoutVars>
          <dgm:dir/>
          <dgm:animLvl val="lvl"/>
          <dgm:resizeHandles val="exact"/>
        </dgm:presLayoutVars>
      </dgm:prSet>
      <dgm:spPr/>
    </dgm:pt>
    <dgm:pt modelId="{3678B546-BA12-422A-9ADB-55E5E3B465FB}" type="pres">
      <dgm:prSet presAssocID="{3DEDB308-9BF2-49D5-8AEB-6D826A1171E2}" presName="parentLin" presStyleCnt="0"/>
      <dgm:spPr/>
    </dgm:pt>
    <dgm:pt modelId="{AB9BD059-D9BD-4793-9FFF-2D1C7E02A7D6}" type="pres">
      <dgm:prSet presAssocID="{3DEDB308-9BF2-49D5-8AEB-6D826A1171E2}" presName="parentLeftMargin" presStyleLbl="node1" presStyleIdx="0" presStyleCnt="3"/>
      <dgm:spPr/>
    </dgm:pt>
    <dgm:pt modelId="{AC865424-1428-4F25-A053-01B24C0C106E}" type="pres">
      <dgm:prSet presAssocID="{3DEDB308-9BF2-49D5-8AEB-6D826A1171E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C070C17-2B7F-414F-815B-E7DEAB7DDF6D}" type="pres">
      <dgm:prSet presAssocID="{3DEDB308-9BF2-49D5-8AEB-6D826A1171E2}" presName="negativeSpace" presStyleCnt="0"/>
      <dgm:spPr/>
    </dgm:pt>
    <dgm:pt modelId="{D35D0601-1B3A-47AD-B16D-1C70EFF343CF}" type="pres">
      <dgm:prSet presAssocID="{3DEDB308-9BF2-49D5-8AEB-6D826A1171E2}" presName="childText" presStyleLbl="conFgAcc1" presStyleIdx="0" presStyleCnt="3">
        <dgm:presLayoutVars>
          <dgm:bulletEnabled val="1"/>
        </dgm:presLayoutVars>
      </dgm:prSet>
      <dgm:spPr>
        <a:solidFill>
          <a:srgbClr val="C00000">
            <a:alpha val="90000"/>
          </a:srgbClr>
        </a:solidFill>
        <a:ln>
          <a:solidFill>
            <a:srgbClr val="C00000"/>
          </a:solidFill>
        </a:ln>
      </dgm:spPr>
    </dgm:pt>
    <dgm:pt modelId="{543F3EE8-91E9-442D-9558-9BBEA8FE743D}" type="pres">
      <dgm:prSet presAssocID="{E7CDDCE9-9253-4086-9A15-9E1B234D3807}" presName="spaceBetweenRectangles" presStyleCnt="0"/>
      <dgm:spPr/>
    </dgm:pt>
    <dgm:pt modelId="{FFD022E0-B292-43F4-B078-A0097C6999DE}" type="pres">
      <dgm:prSet presAssocID="{ACF13704-1C03-4836-B5D7-E79D2FAE9B93}" presName="parentLin" presStyleCnt="0"/>
      <dgm:spPr/>
    </dgm:pt>
    <dgm:pt modelId="{619A53C2-BE5C-4ED6-8824-A9B974181A30}" type="pres">
      <dgm:prSet presAssocID="{ACF13704-1C03-4836-B5D7-E79D2FAE9B93}" presName="parentLeftMargin" presStyleLbl="node1" presStyleIdx="0" presStyleCnt="3"/>
      <dgm:spPr/>
    </dgm:pt>
    <dgm:pt modelId="{75E56A08-D448-4BED-AA4C-AD673585AAB4}" type="pres">
      <dgm:prSet presAssocID="{ACF13704-1C03-4836-B5D7-E79D2FAE9B9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97260C-A49B-47C8-BDF8-7A4764B28A5C}" type="pres">
      <dgm:prSet presAssocID="{ACF13704-1C03-4836-B5D7-E79D2FAE9B93}" presName="negativeSpace" presStyleCnt="0"/>
      <dgm:spPr/>
    </dgm:pt>
    <dgm:pt modelId="{4D420BBD-7E43-41DA-9990-03C7C633154D}" type="pres">
      <dgm:prSet presAssocID="{ACF13704-1C03-4836-B5D7-E79D2FAE9B93}" presName="childText" presStyleLbl="conFgAcc1" presStyleIdx="1" presStyleCnt="3">
        <dgm:presLayoutVars>
          <dgm:bulletEnabled val="1"/>
        </dgm:presLayoutVars>
      </dgm:prSet>
      <dgm:spPr>
        <a:solidFill>
          <a:srgbClr val="C00000">
            <a:alpha val="90000"/>
          </a:srgbClr>
        </a:solidFill>
        <a:ln>
          <a:solidFill>
            <a:srgbClr val="C00000"/>
          </a:solidFill>
        </a:ln>
      </dgm:spPr>
    </dgm:pt>
    <dgm:pt modelId="{3EAB0D88-25AB-48CF-83B1-7B514323A827}" type="pres">
      <dgm:prSet presAssocID="{D44902DE-CC29-46BE-A241-A05DF4F14A94}" presName="spaceBetweenRectangles" presStyleCnt="0"/>
      <dgm:spPr/>
    </dgm:pt>
    <dgm:pt modelId="{8B372074-8218-4FBA-A030-B8F0F69076DE}" type="pres">
      <dgm:prSet presAssocID="{321A0C14-5F33-477C-A15D-8A125D3138C9}" presName="parentLin" presStyleCnt="0"/>
      <dgm:spPr/>
    </dgm:pt>
    <dgm:pt modelId="{2B6936A1-5256-4036-87D2-C9C8CE85A925}" type="pres">
      <dgm:prSet presAssocID="{321A0C14-5F33-477C-A15D-8A125D3138C9}" presName="parentLeftMargin" presStyleLbl="node1" presStyleIdx="1" presStyleCnt="3"/>
      <dgm:spPr/>
    </dgm:pt>
    <dgm:pt modelId="{FC71109B-1578-43D4-8A6F-67FB02EF8948}" type="pres">
      <dgm:prSet presAssocID="{321A0C14-5F33-477C-A15D-8A125D3138C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D840BEB-709F-4AA9-87F1-B27B23A69351}" type="pres">
      <dgm:prSet presAssocID="{321A0C14-5F33-477C-A15D-8A125D3138C9}" presName="negativeSpace" presStyleCnt="0"/>
      <dgm:spPr/>
    </dgm:pt>
    <dgm:pt modelId="{AFF194A3-DFF2-467C-B7A4-1BE48EA7649A}" type="pres">
      <dgm:prSet presAssocID="{321A0C14-5F33-477C-A15D-8A125D3138C9}" presName="childText" presStyleLbl="conFgAcc1" presStyleIdx="2" presStyleCnt="3">
        <dgm:presLayoutVars>
          <dgm:bulletEnabled val="1"/>
        </dgm:presLayoutVars>
      </dgm:prSet>
      <dgm:spPr>
        <a:solidFill>
          <a:srgbClr val="C00000">
            <a:alpha val="90000"/>
          </a:srgbClr>
        </a:solidFill>
        <a:ln>
          <a:solidFill>
            <a:srgbClr val="C00000"/>
          </a:solidFill>
        </a:ln>
      </dgm:spPr>
    </dgm:pt>
  </dgm:ptLst>
  <dgm:cxnLst>
    <dgm:cxn modelId="{1FE0D443-6D6C-4402-9B38-1BF7D809D9EC}" type="presOf" srcId="{3DEDB308-9BF2-49D5-8AEB-6D826A1171E2}" destId="{AB9BD059-D9BD-4793-9FFF-2D1C7E02A7D6}" srcOrd="0" destOrd="0" presId="urn:microsoft.com/office/officeart/2005/8/layout/list1"/>
    <dgm:cxn modelId="{81CF707B-B691-48DC-9CD1-8B7E44456D4C}" type="presOf" srcId="{321A0C14-5F33-477C-A15D-8A125D3138C9}" destId="{FC71109B-1578-43D4-8A6F-67FB02EF8948}" srcOrd="1" destOrd="0" presId="urn:microsoft.com/office/officeart/2005/8/layout/list1"/>
    <dgm:cxn modelId="{72C82092-7A4A-4198-830D-E2981D4B484A}" type="presOf" srcId="{ACF13704-1C03-4836-B5D7-E79D2FAE9B93}" destId="{619A53C2-BE5C-4ED6-8824-A9B974181A30}" srcOrd="0" destOrd="0" presId="urn:microsoft.com/office/officeart/2005/8/layout/list1"/>
    <dgm:cxn modelId="{36154A96-BC76-4AC9-83DE-F24BD217CA2E}" srcId="{C08ED53F-5795-47EF-AA6F-173FD25053E7}" destId="{321A0C14-5F33-477C-A15D-8A125D3138C9}" srcOrd="2" destOrd="0" parTransId="{53984451-E610-4DE7-BB91-A420A5D2C348}" sibTransId="{530B71E3-7B91-4F0D-987D-6DE505FFC474}"/>
    <dgm:cxn modelId="{212BB996-7EB4-41E7-B44D-884E200C7A75}" srcId="{C08ED53F-5795-47EF-AA6F-173FD25053E7}" destId="{3DEDB308-9BF2-49D5-8AEB-6D826A1171E2}" srcOrd="0" destOrd="0" parTransId="{D718D2AA-4D90-4FD5-BD4F-FF36FCFB3E51}" sibTransId="{E7CDDCE9-9253-4086-9A15-9E1B234D3807}"/>
    <dgm:cxn modelId="{46C6B4AA-8608-4B93-B8AD-5EF85D1FFB97}" type="presOf" srcId="{3DEDB308-9BF2-49D5-8AEB-6D826A1171E2}" destId="{AC865424-1428-4F25-A053-01B24C0C106E}" srcOrd="1" destOrd="0" presId="urn:microsoft.com/office/officeart/2005/8/layout/list1"/>
    <dgm:cxn modelId="{C553E0BC-4D59-4EC1-9796-9BA608AF9AE0}" type="presOf" srcId="{C08ED53F-5795-47EF-AA6F-173FD25053E7}" destId="{2C8B212B-718E-4D22-99A4-84B91585E22F}" srcOrd="0" destOrd="0" presId="urn:microsoft.com/office/officeart/2005/8/layout/list1"/>
    <dgm:cxn modelId="{B1C4D6C2-B863-4C9F-96A8-838900F82716}" type="presOf" srcId="{321A0C14-5F33-477C-A15D-8A125D3138C9}" destId="{2B6936A1-5256-4036-87D2-C9C8CE85A925}" srcOrd="0" destOrd="0" presId="urn:microsoft.com/office/officeart/2005/8/layout/list1"/>
    <dgm:cxn modelId="{5828B6C8-80E0-4316-92EE-780824062A52}" srcId="{C08ED53F-5795-47EF-AA6F-173FD25053E7}" destId="{ACF13704-1C03-4836-B5D7-E79D2FAE9B93}" srcOrd="1" destOrd="0" parTransId="{9E7805BD-20E0-4B4E-BB85-484E746742EC}" sibTransId="{D44902DE-CC29-46BE-A241-A05DF4F14A94}"/>
    <dgm:cxn modelId="{04A1E7E3-C955-4FFC-8366-2201438C5D4F}" type="presOf" srcId="{ACF13704-1C03-4836-B5D7-E79D2FAE9B93}" destId="{75E56A08-D448-4BED-AA4C-AD673585AAB4}" srcOrd="1" destOrd="0" presId="urn:microsoft.com/office/officeart/2005/8/layout/list1"/>
    <dgm:cxn modelId="{AD12D7AD-3B1B-481B-A4FB-53E8FA463EDD}" type="presParOf" srcId="{2C8B212B-718E-4D22-99A4-84B91585E22F}" destId="{3678B546-BA12-422A-9ADB-55E5E3B465FB}" srcOrd="0" destOrd="0" presId="urn:microsoft.com/office/officeart/2005/8/layout/list1"/>
    <dgm:cxn modelId="{71672743-790A-4270-8048-30E68765031F}" type="presParOf" srcId="{3678B546-BA12-422A-9ADB-55E5E3B465FB}" destId="{AB9BD059-D9BD-4793-9FFF-2D1C7E02A7D6}" srcOrd="0" destOrd="0" presId="urn:microsoft.com/office/officeart/2005/8/layout/list1"/>
    <dgm:cxn modelId="{4BE6EF8C-2AD2-47F2-94BC-784A2520DFBA}" type="presParOf" srcId="{3678B546-BA12-422A-9ADB-55E5E3B465FB}" destId="{AC865424-1428-4F25-A053-01B24C0C106E}" srcOrd="1" destOrd="0" presId="urn:microsoft.com/office/officeart/2005/8/layout/list1"/>
    <dgm:cxn modelId="{3510004D-A859-4782-97A7-16EBE217DF8E}" type="presParOf" srcId="{2C8B212B-718E-4D22-99A4-84B91585E22F}" destId="{BC070C17-2B7F-414F-815B-E7DEAB7DDF6D}" srcOrd="1" destOrd="0" presId="urn:microsoft.com/office/officeart/2005/8/layout/list1"/>
    <dgm:cxn modelId="{F71F66CD-3FC9-48D3-B05F-0D7B884EF0A1}" type="presParOf" srcId="{2C8B212B-718E-4D22-99A4-84B91585E22F}" destId="{D35D0601-1B3A-47AD-B16D-1C70EFF343CF}" srcOrd="2" destOrd="0" presId="urn:microsoft.com/office/officeart/2005/8/layout/list1"/>
    <dgm:cxn modelId="{2F8AEB29-0096-4F32-A667-A6273FBB909F}" type="presParOf" srcId="{2C8B212B-718E-4D22-99A4-84B91585E22F}" destId="{543F3EE8-91E9-442D-9558-9BBEA8FE743D}" srcOrd="3" destOrd="0" presId="urn:microsoft.com/office/officeart/2005/8/layout/list1"/>
    <dgm:cxn modelId="{1141302E-5310-4144-84DB-DD014BED2451}" type="presParOf" srcId="{2C8B212B-718E-4D22-99A4-84B91585E22F}" destId="{FFD022E0-B292-43F4-B078-A0097C6999DE}" srcOrd="4" destOrd="0" presId="urn:microsoft.com/office/officeart/2005/8/layout/list1"/>
    <dgm:cxn modelId="{272FF2C0-F68E-467D-83CB-81BC523B7584}" type="presParOf" srcId="{FFD022E0-B292-43F4-B078-A0097C6999DE}" destId="{619A53C2-BE5C-4ED6-8824-A9B974181A30}" srcOrd="0" destOrd="0" presId="urn:microsoft.com/office/officeart/2005/8/layout/list1"/>
    <dgm:cxn modelId="{098C8021-099D-4EC7-BCFC-87C8D6023A66}" type="presParOf" srcId="{FFD022E0-B292-43F4-B078-A0097C6999DE}" destId="{75E56A08-D448-4BED-AA4C-AD673585AAB4}" srcOrd="1" destOrd="0" presId="urn:microsoft.com/office/officeart/2005/8/layout/list1"/>
    <dgm:cxn modelId="{221690DB-7133-448E-ADB5-2CD0570DE455}" type="presParOf" srcId="{2C8B212B-718E-4D22-99A4-84B91585E22F}" destId="{3C97260C-A49B-47C8-BDF8-7A4764B28A5C}" srcOrd="5" destOrd="0" presId="urn:microsoft.com/office/officeart/2005/8/layout/list1"/>
    <dgm:cxn modelId="{1EF6CF3B-7FDA-4616-8821-0357452E04B6}" type="presParOf" srcId="{2C8B212B-718E-4D22-99A4-84B91585E22F}" destId="{4D420BBD-7E43-41DA-9990-03C7C633154D}" srcOrd="6" destOrd="0" presId="urn:microsoft.com/office/officeart/2005/8/layout/list1"/>
    <dgm:cxn modelId="{DA95F012-CF0B-4656-B857-6A16083BA163}" type="presParOf" srcId="{2C8B212B-718E-4D22-99A4-84B91585E22F}" destId="{3EAB0D88-25AB-48CF-83B1-7B514323A827}" srcOrd="7" destOrd="0" presId="urn:microsoft.com/office/officeart/2005/8/layout/list1"/>
    <dgm:cxn modelId="{D959814F-D93E-4BAD-B224-97DF4B14FBF9}" type="presParOf" srcId="{2C8B212B-718E-4D22-99A4-84B91585E22F}" destId="{8B372074-8218-4FBA-A030-B8F0F69076DE}" srcOrd="8" destOrd="0" presId="urn:microsoft.com/office/officeart/2005/8/layout/list1"/>
    <dgm:cxn modelId="{15E3D5F1-3B4F-4FB8-9E87-1E63CE6E296C}" type="presParOf" srcId="{8B372074-8218-4FBA-A030-B8F0F69076DE}" destId="{2B6936A1-5256-4036-87D2-C9C8CE85A925}" srcOrd="0" destOrd="0" presId="urn:microsoft.com/office/officeart/2005/8/layout/list1"/>
    <dgm:cxn modelId="{DF678CB3-F105-4B8D-8C3F-AEADE025551D}" type="presParOf" srcId="{8B372074-8218-4FBA-A030-B8F0F69076DE}" destId="{FC71109B-1578-43D4-8A6F-67FB02EF8948}" srcOrd="1" destOrd="0" presId="urn:microsoft.com/office/officeart/2005/8/layout/list1"/>
    <dgm:cxn modelId="{AFA87793-8B86-4BEC-867D-D3088EBA47C6}" type="presParOf" srcId="{2C8B212B-718E-4D22-99A4-84B91585E22F}" destId="{0D840BEB-709F-4AA9-87F1-B27B23A69351}" srcOrd="9" destOrd="0" presId="urn:microsoft.com/office/officeart/2005/8/layout/list1"/>
    <dgm:cxn modelId="{02504CA1-B4B9-4CC5-A862-A1B1B2ADB1F7}" type="presParOf" srcId="{2C8B212B-718E-4D22-99A4-84B91585E22F}" destId="{AFF194A3-DFF2-467C-B7A4-1BE48EA7649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D0601-1B3A-47AD-B16D-1C70EFF343CF}">
      <dsp:nvSpPr>
        <dsp:cNvPr id="0" name=""/>
        <dsp:cNvSpPr/>
      </dsp:nvSpPr>
      <dsp:spPr>
        <a:xfrm>
          <a:off x="0" y="463139"/>
          <a:ext cx="9003332" cy="680400"/>
        </a:xfrm>
        <a:prstGeom prst="rect">
          <a:avLst/>
        </a:prstGeom>
        <a:solidFill>
          <a:srgbClr val="C00000">
            <a:alpha val="90000"/>
          </a:srgb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65424-1428-4F25-A053-01B24C0C106E}">
      <dsp:nvSpPr>
        <dsp:cNvPr id="0" name=""/>
        <dsp:cNvSpPr/>
      </dsp:nvSpPr>
      <dsp:spPr>
        <a:xfrm>
          <a:off x="450166" y="64619"/>
          <a:ext cx="6302332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213" tIns="0" rIns="238213" bIns="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  <a:latin typeface="+mn-lt"/>
            </a:rPr>
            <a:t> My Approach </a:t>
          </a:r>
        </a:p>
      </dsp:txBody>
      <dsp:txXfrm>
        <a:off x="489074" y="103527"/>
        <a:ext cx="6224516" cy="719224"/>
      </dsp:txXfrm>
    </dsp:sp>
    <dsp:sp modelId="{4F9BC90A-8AD7-4D95-B949-45DD4A7CF473}">
      <dsp:nvSpPr>
        <dsp:cNvPr id="0" name=""/>
        <dsp:cNvSpPr/>
      </dsp:nvSpPr>
      <dsp:spPr>
        <a:xfrm>
          <a:off x="0" y="1687859"/>
          <a:ext cx="9003332" cy="680400"/>
        </a:xfrm>
        <a:prstGeom prst="rect">
          <a:avLst/>
        </a:prstGeom>
        <a:solidFill>
          <a:srgbClr val="C00000">
            <a:alpha val="90000"/>
          </a:srgb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4F8DA-D43B-4453-AD56-FD623C3A4EF3}">
      <dsp:nvSpPr>
        <dsp:cNvPr id="0" name=""/>
        <dsp:cNvSpPr/>
      </dsp:nvSpPr>
      <dsp:spPr>
        <a:xfrm>
          <a:off x="450166" y="1289339"/>
          <a:ext cx="6302332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213" tIns="0" rIns="238213" bIns="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  <a:latin typeface="+mn-lt"/>
            </a:rPr>
            <a:t> Discuss Findings</a:t>
          </a:r>
        </a:p>
      </dsp:txBody>
      <dsp:txXfrm>
        <a:off x="489074" y="1328247"/>
        <a:ext cx="6224516" cy="719224"/>
      </dsp:txXfrm>
    </dsp:sp>
    <dsp:sp modelId="{A4CFD5FA-2417-47BF-9C0F-787812139006}">
      <dsp:nvSpPr>
        <dsp:cNvPr id="0" name=""/>
        <dsp:cNvSpPr/>
      </dsp:nvSpPr>
      <dsp:spPr>
        <a:xfrm>
          <a:off x="0" y="2912580"/>
          <a:ext cx="9003332" cy="680400"/>
        </a:xfrm>
        <a:prstGeom prst="rect">
          <a:avLst/>
        </a:prstGeom>
        <a:solidFill>
          <a:srgbClr val="C00000">
            <a:alpha val="90000"/>
          </a:srgb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9448-6EB4-4FC1-BC2F-36F65E85B21E}">
      <dsp:nvSpPr>
        <dsp:cNvPr id="0" name=""/>
        <dsp:cNvSpPr/>
      </dsp:nvSpPr>
      <dsp:spPr>
        <a:xfrm>
          <a:off x="450166" y="2514059"/>
          <a:ext cx="6302332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213" tIns="0" rIns="238213" bIns="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  <a:latin typeface="+mn-lt"/>
            </a:rPr>
            <a:t> Provide Recommendations</a:t>
          </a:r>
        </a:p>
      </dsp:txBody>
      <dsp:txXfrm>
        <a:off x="489074" y="2552967"/>
        <a:ext cx="6224516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D0601-1B3A-47AD-B16D-1C70EFF343CF}">
      <dsp:nvSpPr>
        <dsp:cNvPr id="0" name=""/>
        <dsp:cNvSpPr/>
      </dsp:nvSpPr>
      <dsp:spPr>
        <a:xfrm>
          <a:off x="0" y="2423578"/>
          <a:ext cx="10406277" cy="504000"/>
        </a:xfrm>
        <a:prstGeom prst="rect">
          <a:avLst/>
        </a:prstGeom>
        <a:solidFill>
          <a:srgbClr val="C00000">
            <a:alpha val="90000"/>
          </a:srgb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65424-1428-4F25-A053-01B24C0C106E}">
      <dsp:nvSpPr>
        <dsp:cNvPr id="0" name=""/>
        <dsp:cNvSpPr/>
      </dsp:nvSpPr>
      <dsp:spPr>
        <a:xfrm>
          <a:off x="520313" y="2128378"/>
          <a:ext cx="7284393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333" tIns="0" rIns="27533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Utilize Naïve Bayes Classifier &amp; Multiple Linear Regression Model</a:t>
          </a:r>
          <a:endParaRPr lang="en-US" sz="2000" kern="1200" dirty="0">
            <a:solidFill>
              <a:schemeClr val="tx1"/>
            </a:solidFill>
            <a:latin typeface="+mn-lt"/>
          </a:endParaRPr>
        </a:p>
      </dsp:txBody>
      <dsp:txXfrm>
        <a:off x="549134" y="2157199"/>
        <a:ext cx="7226751" cy="532758"/>
      </dsp:txXfrm>
    </dsp:sp>
    <dsp:sp modelId="{4D420BBD-7E43-41DA-9990-03C7C633154D}">
      <dsp:nvSpPr>
        <dsp:cNvPr id="0" name=""/>
        <dsp:cNvSpPr/>
      </dsp:nvSpPr>
      <dsp:spPr>
        <a:xfrm>
          <a:off x="0" y="3330778"/>
          <a:ext cx="10406277" cy="504000"/>
        </a:xfrm>
        <a:prstGeom prst="rect">
          <a:avLst/>
        </a:prstGeom>
        <a:solidFill>
          <a:srgbClr val="C00000">
            <a:alpha val="90000"/>
          </a:srgb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56A08-D448-4BED-AA4C-AD673585AAB4}">
      <dsp:nvSpPr>
        <dsp:cNvPr id="0" name=""/>
        <dsp:cNvSpPr/>
      </dsp:nvSpPr>
      <dsp:spPr>
        <a:xfrm>
          <a:off x="520313" y="3035578"/>
          <a:ext cx="7284393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333" tIns="0" rIns="27533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Avoid Promoting Employees As A Retention Mechanism</a:t>
          </a:r>
        </a:p>
      </dsp:txBody>
      <dsp:txXfrm>
        <a:off x="549134" y="3064399"/>
        <a:ext cx="7226751" cy="532758"/>
      </dsp:txXfrm>
    </dsp:sp>
    <dsp:sp modelId="{AFF194A3-DFF2-467C-B7A4-1BE48EA7649A}">
      <dsp:nvSpPr>
        <dsp:cNvPr id="0" name=""/>
        <dsp:cNvSpPr/>
      </dsp:nvSpPr>
      <dsp:spPr>
        <a:xfrm>
          <a:off x="0" y="4237978"/>
          <a:ext cx="10406277" cy="504000"/>
        </a:xfrm>
        <a:prstGeom prst="rect">
          <a:avLst/>
        </a:prstGeom>
        <a:solidFill>
          <a:srgbClr val="C00000">
            <a:alpha val="90000"/>
          </a:srgb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1109B-1578-43D4-8A6F-67FB02EF8948}">
      <dsp:nvSpPr>
        <dsp:cNvPr id="0" name=""/>
        <dsp:cNvSpPr/>
      </dsp:nvSpPr>
      <dsp:spPr>
        <a:xfrm>
          <a:off x="520313" y="3942778"/>
          <a:ext cx="7284393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333" tIns="0" rIns="27533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+mn-lt"/>
            </a:rPr>
            <a:t>Increase Laboratory Technician’s Salary</a:t>
          </a:r>
        </a:p>
      </dsp:txBody>
      <dsp:txXfrm>
        <a:off x="549134" y="3971599"/>
        <a:ext cx="7226751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14718-02EB-9E43-9D4B-80E20515822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7E8ED-249F-B14D-B51C-BE961F670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5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Link to YouTube recording: https://</a:t>
            </a:r>
            <a:r>
              <a:rPr lang="en-US" dirty="0" err="1"/>
              <a:t>youtu.be</a:t>
            </a:r>
            <a:r>
              <a:rPr lang="en-US" dirty="0"/>
              <a:t>/vgB4_3Dgcyw</a:t>
            </a:r>
          </a:p>
          <a:p>
            <a:r>
              <a:rPr lang="en-US" dirty="0"/>
              <a:t>I do not own the rights to this photo. This photo was accessed from the following URL: https://</a:t>
            </a:r>
            <a:r>
              <a:rPr lang="en-US" dirty="0" err="1"/>
              <a:t>en.wikipedia.org</a:t>
            </a:r>
            <a:r>
              <a:rPr lang="en-US" dirty="0"/>
              <a:t>/wiki/Frito-Lay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2FA17-90B1-2F4B-859A-12A3D6B06A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51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2FA17-90B1-2F4B-859A-12A3D6B06A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75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to YouTube recording: https://</a:t>
            </a:r>
            <a:r>
              <a:rPr lang="en-US" dirty="0" err="1"/>
              <a:t>youtu.be</a:t>
            </a:r>
            <a:r>
              <a:rPr lang="en-US" dirty="0"/>
              <a:t>/vgB4_3Dgcyw</a:t>
            </a:r>
          </a:p>
          <a:p>
            <a:r>
              <a:rPr lang="en-US" dirty="0"/>
              <a:t>I do not own the rights to this photo. This photo was accessed from the following URL: https://</a:t>
            </a:r>
            <a:r>
              <a:rPr lang="en-US" dirty="0" err="1"/>
              <a:t>en.wikipedia.org</a:t>
            </a:r>
            <a:r>
              <a:rPr lang="en-US" dirty="0"/>
              <a:t>/wiki/Frito-Lay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2FA17-90B1-2F4B-859A-12A3D6B06A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75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2FA17-90B1-2F4B-859A-12A3D6B06A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22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2FA17-90B1-2F4B-859A-12A3D6B06A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4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2FA17-90B1-2F4B-859A-12A3D6B06A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0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2FA17-90B1-2F4B-859A-12A3D6B06A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7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2FA17-90B1-2F4B-859A-12A3D6B06A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30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2FA17-90B1-2F4B-859A-12A3D6B06A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5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2FA17-90B1-2F4B-859A-12A3D6B06A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71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2FA17-90B1-2F4B-859A-12A3D6B06A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9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5298-49E6-284A-88FC-32CF77D4E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2B7D0-DBD5-B04A-B9C1-714C43922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B50E7-4D05-6446-B714-67329BEC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0540-6966-EC4A-80EE-BF8AFAEDA495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6FCDD-BCF0-9D4B-ADC3-55B905E2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484B6-A48B-4347-84C6-E24979CC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192F-9331-024B-A21D-F58B0CB2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0488-B72D-3E45-8CCA-5E234F03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B3F34-01B8-4943-9303-CB7A652E3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3506D-8308-BA44-A9EA-EEFF0EF3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0540-6966-EC4A-80EE-BF8AFAEDA495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2C722-C1F4-9742-90F7-9106D645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7A737-E6FB-A349-A7D4-653C54DE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192F-9331-024B-A21D-F58B0CB2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6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1CC6D7-DFBF-F149-AB0A-BFA4992A2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E720A-12DD-1544-B976-DE3FB12A4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35A56-D5FA-544D-8075-CF155553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0540-6966-EC4A-80EE-BF8AFAEDA495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49571-B2FB-C74B-A7B6-33B1E3BC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343F1-0A16-2141-9EDA-65B14157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192F-9331-024B-A21D-F58B0CB2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B89E-A75F-6C4E-9880-8528471E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00CB5-F1BC-7A4A-A30F-3FFDDFFFE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D573F-1593-C849-91CF-DBB24819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0540-6966-EC4A-80EE-BF8AFAEDA495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0CADD-7060-0145-9B65-C8A82837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3240-AE7C-2E43-B7E7-CE7507A5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192F-9331-024B-A21D-F58B0CB2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6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D170-ECA3-EE4F-9ADD-4C967E51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2C7CB-D4BA-904A-B5B8-867394770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9CE52-396A-9547-92BA-28724906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0540-6966-EC4A-80EE-BF8AFAEDA495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0384E-A4E5-D344-9030-208B7070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8F4ED-4509-1A47-80C4-0E1EBF3A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192F-9331-024B-A21D-F58B0CB2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8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7F0B-8AEA-064A-9803-BE925A9D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DF345-0743-8947-AB21-6D65E769D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78E55-298D-664C-A70F-5DCBDEB7C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BF234-7CDA-2F48-8D5E-D94FD74E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0540-6966-EC4A-80EE-BF8AFAEDA495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848CA-5994-A249-A22D-97EEBC3E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7BC19-A7BE-4C44-A946-DCBEE5DD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192F-9331-024B-A21D-F58B0CB2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4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C357-76C4-DA44-980D-9E67722F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E7ACD-FB86-E54C-B6F0-F78365098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F6DAC-4CD1-1F43-A8AA-08CEC9FFD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27CB7-92BC-D744-BEBA-5FDF79A47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BDBAD-5194-4C43-8FE6-DE95CB547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F1460-0547-154D-B213-FB99402A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0540-6966-EC4A-80EE-BF8AFAEDA495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14EC6-13D3-AB49-971C-B7DF64D0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12FFA-5B90-E24D-A5E8-C9A13E0F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192F-9331-024B-A21D-F58B0CB2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3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386A-8C2D-AA49-BAC4-27C96E6D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863DE-FCCE-0049-A962-B6E4AABC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0540-6966-EC4A-80EE-BF8AFAEDA495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750B6-F1B6-0F45-B115-6CC53BCA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2C4E7-5BE4-8B44-8C1A-FF6EECF7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192F-9331-024B-A21D-F58B0CB2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6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8F83E-A4F2-B746-8BB4-A4A3DE1D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0540-6966-EC4A-80EE-BF8AFAEDA495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DFD6B-39AB-4C41-82A0-FF9288A2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DADF3-2CDA-794E-8547-019604BF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192F-9331-024B-A21D-F58B0CB2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1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3877-4C87-5148-AE92-4F69C6CF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69E87-1F5A-3E4C-96E8-E91CC1923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9A26E-3A2B-804F-9C79-E4E41636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F0EC1-2AA5-DF4A-8233-79436BC3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0540-6966-EC4A-80EE-BF8AFAEDA495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7CDBA-2E3B-BE48-B25D-BCEBC4AD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E242D-8003-EB43-B12E-09F8E49D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192F-9331-024B-A21D-F58B0CB2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1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53CB-B958-A642-BC24-4B7574F0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A3F8C-2492-044C-833D-14E4BD5DE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FED06-6D36-6444-B215-6A938A276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02064-13BB-0045-8AA7-84D4D704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0540-6966-EC4A-80EE-BF8AFAEDA495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DC53F-E716-D04C-852A-A790D2FC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C1D78-D26D-D447-BC61-ACCBCF4F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192F-9331-024B-A21D-F58B0CB2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6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11AA3-FCCB-1A4A-92CC-9EA2C866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0066C-363D-7149-9CFF-AA4CFCAA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D3A33-D3BA-8149-8A0F-743BD1BC2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10540-6966-EC4A-80EE-BF8AFAEDA495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8C087-C490-C644-B4E3-936EF048D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8CD31-DE55-524D-AE72-FC463FA9A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192F-9331-024B-A21D-F58B0CB2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DB6C505-41C3-5941-912D-8FB0A70132FB}"/>
              </a:ext>
            </a:extLst>
          </p:cNvPr>
          <p:cNvSpPr txBox="1"/>
          <p:nvPr/>
        </p:nvSpPr>
        <p:spPr>
          <a:xfrm>
            <a:off x="0" y="5432464"/>
            <a:ext cx="25306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Brittany Lewandowski</a:t>
            </a:r>
          </a:p>
          <a:p>
            <a:r>
              <a:rPr lang="en-US" sz="1500" dirty="0" err="1"/>
              <a:t>blewandowski@mail.smu.edu</a:t>
            </a:r>
            <a:endParaRPr lang="en-US" sz="15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3375F-1720-AD4A-A530-8AF2B61E5856}"/>
              </a:ext>
            </a:extLst>
          </p:cNvPr>
          <p:cNvSpPr/>
          <p:nvPr/>
        </p:nvSpPr>
        <p:spPr>
          <a:xfrm>
            <a:off x="0" y="0"/>
            <a:ext cx="12192000" cy="871538"/>
          </a:xfrm>
          <a:prstGeom prst="rect">
            <a:avLst/>
          </a:prstGeom>
          <a:solidFill>
            <a:srgbClr val="C00000"/>
          </a:solidFill>
          <a:ln>
            <a:solidFill>
              <a:srgbClr val="C81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4A35FE-56ED-2046-86B7-084766E84ABE}"/>
              </a:ext>
            </a:extLst>
          </p:cNvPr>
          <p:cNvSpPr/>
          <p:nvPr/>
        </p:nvSpPr>
        <p:spPr>
          <a:xfrm>
            <a:off x="0" y="5986462"/>
            <a:ext cx="12192000" cy="871538"/>
          </a:xfrm>
          <a:prstGeom prst="rect">
            <a:avLst/>
          </a:prstGeom>
          <a:solidFill>
            <a:srgbClr val="C00000"/>
          </a:solidFill>
          <a:ln>
            <a:solidFill>
              <a:srgbClr val="C81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9EDC194-9C30-CB45-BF77-7407B5EE2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146" y="1035693"/>
            <a:ext cx="6089708" cy="4009058"/>
          </a:xfrm>
          <a:prstGeom prst="rect">
            <a:avLst/>
          </a:prstGeom>
        </p:spPr>
      </p:pic>
      <p:pic>
        <p:nvPicPr>
          <p:cNvPr id="5" name="Picture 4" descr="A person smiling in front of purple flowers&#10;&#10;Description automatically generated with medium confidence">
            <a:extLst>
              <a:ext uri="{FF2B5EF4-FFF2-40B4-BE49-F238E27FC236}">
                <a16:creationId xmlns:a16="http://schemas.microsoft.com/office/drawing/2014/main" id="{641E3177-D97C-3947-9D6E-B9B60EBFC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17" y="4703813"/>
            <a:ext cx="972550" cy="72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8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2F57D40-1A9E-AB40-BC58-68C81B7BE99F}"/>
              </a:ext>
            </a:extLst>
          </p:cNvPr>
          <p:cNvSpPr/>
          <p:nvPr/>
        </p:nvSpPr>
        <p:spPr>
          <a:xfrm>
            <a:off x="0" y="0"/>
            <a:ext cx="12192000" cy="871538"/>
          </a:xfrm>
          <a:prstGeom prst="rect">
            <a:avLst/>
          </a:prstGeom>
          <a:solidFill>
            <a:srgbClr val="C00000"/>
          </a:solidFill>
          <a:ln>
            <a:solidFill>
              <a:srgbClr val="C81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9AFF6-2564-7B4D-A6E2-7392870F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664"/>
            <a:ext cx="10515600" cy="819150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Arial"/>
                <a:cs typeface="Arial"/>
              </a:rPr>
              <a:t>Recommendations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7C17A-A924-8444-B38A-D0C68F6502A7}"/>
              </a:ext>
            </a:extLst>
          </p:cNvPr>
          <p:cNvSpPr txBox="1"/>
          <p:nvPr/>
        </p:nvSpPr>
        <p:spPr>
          <a:xfrm>
            <a:off x="426479" y="2382079"/>
            <a:ext cx="114300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dirty="0">
              <a:latin typeface="Courier" pitchFamily="2" charset="0"/>
            </a:endParaRPr>
          </a:p>
        </p:txBody>
      </p:sp>
      <p:graphicFrame>
        <p:nvGraphicFramePr>
          <p:cNvPr id="3" name="Diagram 10">
            <a:extLst>
              <a:ext uri="{FF2B5EF4-FFF2-40B4-BE49-F238E27FC236}">
                <a16:creationId xmlns:a16="http://schemas.microsoft.com/office/drawing/2014/main" id="{7FC1195D-4CB6-4F6B-9EFB-C5BE8D3ACB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6875642"/>
              </p:ext>
            </p:extLst>
          </p:nvPr>
        </p:nvGraphicFramePr>
        <p:xfrm>
          <a:off x="892861" y="321274"/>
          <a:ext cx="10406277" cy="687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844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DB6C505-41C3-5941-912D-8FB0A70132FB}"/>
              </a:ext>
            </a:extLst>
          </p:cNvPr>
          <p:cNvSpPr txBox="1"/>
          <p:nvPr/>
        </p:nvSpPr>
        <p:spPr>
          <a:xfrm>
            <a:off x="0" y="5432464"/>
            <a:ext cx="25306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Brittany Lewandowski</a:t>
            </a:r>
          </a:p>
          <a:p>
            <a:r>
              <a:rPr lang="en-US" sz="1500" dirty="0" err="1"/>
              <a:t>blewandowski@mail.smu.edu</a:t>
            </a:r>
            <a:endParaRPr lang="en-US" sz="15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3375F-1720-AD4A-A530-8AF2B61E5856}"/>
              </a:ext>
            </a:extLst>
          </p:cNvPr>
          <p:cNvSpPr/>
          <p:nvPr/>
        </p:nvSpPr>
        <p:spPr>
          <a:xfrm>
            <a:off x="0" y="0"/>
            <a:ext cx="12192000" cy="871538"/>
          </a:xfrm>
          <a:prstGeom prst="rect">
            <a:avLst/>
          </a:prstGeom>
          <a:solidFill>
            <a:srgbClr val="C00000"/>
          </a:solidFill>
          <a:ln>
            <a:solidFill>
              <a:srgbClr val="C81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4A35FE-56ED-2046-86B7-084766E84ABE}"/>
              </a:ext>
            </a:extLst>
          </p:cNvPr>
          <p:cNvSpPr/>
          <p:nvPr/>
        </p:nvSpPr>
        <p:spPr>
          <a:xfrm>
            <a:off x="0" y="5986462"/>
            <a:ext cx="12192000" cy="871538"/>
          </a:xfrm>
          <a:prstGeom prst="rect">
            <a:avLst/>
          </a:prstGeom>
          <a:solidFill>
            <a:srgbClr val="C00000"/>
          </a:solidFill>
          <a:ln>
            <a:solidFill>
              <a:srgbClr val="C81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9EDC194-9C30-CB45-BF77-7407B5EE2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146" y="1035693"/>
            <a:ext cx="6089708" cy="4009058"/>
          </a:xfrm>
          <a:prstGeom prst="rect">
            <a:avLst/>
          </a:prstGeom>
        </p:spPr>
      </p:pic>
      <p:pic>
        <p:nvPicPr>
          <p:cNvPr id="5" name="Picture 4" descr="A person smiling in front of purple flowers&#10;&#10;Description automatically generated with medium confidence">
            <a:extLst>
              <a:ext uri="{FF2B5EF4-FFF2-40B4-BE49-F238E27FC236}">
                <a16:creationId xmlns:a16="http://schemas.microsoft.com/office/drawing/2014/main" id="{641E3177-D97C-3947-9D6E-B9B60EBFC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17" y="4703813"/>
            <a:ext cx="972550" cy="72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4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2F57D40-1A9E-AB40-BC58-68C81B7BE99F}"/>
              </a:ext>
            </a:extLst>
          </p:cNvPr>
          <p:cNvSpPr/>
          <p:nvPr/>
        </p:nvSpPr>
        <p:spPr>
          <a:xfrm>
            <a:off x="0" y="0"/>
            <a:ext cx="12192000" cy="871538"/>
          </a:xfrm>
          <a:prstGeom prst="rect">
            <a:avLst/>
          </a:prstGeom>
          <a:solidFill>
            <a:srgbClr val="C00000"/>
          </a:solidFill>
          <a:ln>
            <a:solidFill>
              <a:srgbClr val="C81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9AFF6-2564-7B4D-A6E2-7392870F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664"/>
            <a:ext cx="10515600" cy="819150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Arial"/>
                <a:cs typeface="Arial"/>
              </a:rPr>
              <a:t>Today's Discussion 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7C17A-A924-8444-B38A-D0C68F6502A7}"/>
              </a:ext>
            </a:extLst>
          </p:cNvPr>
          <p:cNvSpPr txBox="1"/>
          <p:nvPr/>
        </p:nvSpPr>
        <p:spPr>
          <a:xfrm>
            <a:off x="426479" y="2382079"/>
            <a:ext cx="114300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dirty="0">
              <a:latin typeface="Courier" pitchFamily="2" charset="0"/>
            </a:endParaRPr>
          </a:p>
        </p:txBody>
      </p:sp>
      <p:graphicFrame>
        <p:nvGraphicFramePr>
          <p:cNvPr id="3" name="Diagram 10">
            <a:extLst>
              <a:ext uri="{FF2B5EF4-FFF2-40B4-BE49-F238E27FC236}">
                <a16:creationId xmlns:a16="http://schemas.microsoft.com/office/drawing/2014/main" id="{7FC1195D-4CB6-4F6B-9EFB-C5BE8D3ACB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1704126"/>
              </p:ext>
            </p:extLst>
          </p:nvPr>
        </p:nvGraphicFramePr>
        <p:xfrm>
          <a:off x="1512268" y="1832781"/>
          <a:ext cx="9003332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836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2F57D40-1A9E-AB40-BC58-68C81B7BE99F}"/>
              </a:ext>
            </a:extLst>
          </p:cNvPr>
          <p:cNvSpPr/>
          <p:nvPr/>
        </p:nvSpPr>
        <p:spPr>
          <a:xfrm>
            <a:off x="0" y="0"/>
            <a:ext cx="12192000" cy="871538"/>
          </a:xfrm>
          <a:prstGeom prst="rect">
            <a:avLst/>
          </a:prstGeom>
          <a:solidFill>
            <a:srgbClr val="C00000"/>
          </a:solidFill>
          <a:ln>
            <a:solidFill>
              <a:srgbClr val="C81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9AFF6-2564-7B4D-A6E2-7392870F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664"/>
            <a:ext cx="10515600" cy="81915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Attrition Data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7C17A-A924-8444-B38A-D0C68F6502A7}"/>
              </a:ext>
            </a:extLst>
          </p:cNvPr>
          <p:cNvSpPr txBox="1"/>
          <p:nvPr/>
        </p:nvSpPr>
        <p:spPr>
          <a:xfrm>
            <a:off x="426479" y="2382079"/>
            <a:ext cx="114300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>
              <a:latin typeface="Courier" pitchFamily="2" charset="0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7437B09A-8189-C243-8F00-E0553F613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589" y="1115941"/>
            <a:ext cx="7387780" cy="544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8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2F57D40-1A9E-AB40-BC58-68C81B7BE99F}"/>
              </a:ext>
            </a:extLst>
          </p:cNvPr>
          <p:cNvSpPr/>
          <p:nvPr/>
        </p:nvSpPr>
        <p:spPr>
          <a:xfrm>
            <a:off x="0" y="0"/>
            <a:ext cx="12192000" cy="871538"/>
          </a:xfrm>
          <a:prstGeom prst="rect">
            <a:avLst/>
          </a:prstGeom>
          <a:solidFill>
            <a:srgbClr val="C00000"/>
          </a:solidFill>
          <a:ln>
            <a:solidFill>
              <a:srgbClr val="C81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9AFF6-2564-7B4D-A6E2-7392870F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664"/>
            <a:ext cx="10515600" cy="81915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Attrition: Job Role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400CC82-D636-B542-81C7-FDFED0717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1120402"/>
            <a:ext cx="8890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7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2F57D40-1A9E-AB40-BC58-68C81B7BE99F}"/>
              </a:ext>
            </a:extLst>
          </p:cNvPr>
          <p:cNvSpPr/>
          <p:nvPr/>
        </p:nvSpPr>
        <p:spPr>
          <a:xfrm>
            <a:off x="0" y="0"/>
            <a:ext cx="12192000" cy="871538"/>
          </a:xfrm>
          <a:prstGeom prst="rect">
            <a:avLst/>
          </a:prstGeom>
          <a:solidFill>
            <a:srgbClr val="C00000"/>
          </a:solidFill>
          <a:ln>
            <a:solidFill>
              <a:srgbClr val="C81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9AFF6-2564-7B4D-A6E2-7392870F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664"/>
            <a:ext cx="10515600" cy="81915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Annual Income: Job Role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1B795398-D602-8E42-A038-BADA1A6D5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995" y="1095689"/>
            <a:ext cx="8890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1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2F57D40-1A9E-AB40-BC58-68C81B7BE99F}"/>
              </a:ext>
            </a:extLst>
          </p:cNvPr>
          <p:cNvSpPr/>
          <p:nvPr/>
        </p:nvSpPr>
        <p:spPr>
          <a:xfrm>
            <a:off x="0" y="0"/>
            <a:ext cx="12192000" cy="871538"/>
          </a:xfrm>
          <a:prstGeom prst="rect">
            <a:avLst/>
          </a:prstGeom>
          <a:solidFill>
            <a:srgbClr val="C00000"/>
          </a:solidFill>
          <a:ln>
            <a:solidFill>
              <a:srgbClr val="C81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9AFF6-2564-7B4D-A6E2-7392870F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664"/>
            <a:ext cx="10515600" cy="81915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Attrition: Promotion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E530D46-CBE6-C042-AC46-A20CFDE12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632" y="984478"/>
            <a:ext cx="8890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3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2F57D40-1A9E-AB40-BC58-68C81B7BE99F}"/>
              </a:ext>
            </a:extLst>
          </p:cNvPr>
          <p:cNvSpPr/>
          <p:nvPr/>
        </p:nvSpPr>
        <p:spPr>
          <a:xfrm>
            <a:off x="0" y="0"/>
            <a:ext cx="12192000" cy="871538"/>
          </a:xfrm>
          <a:prstGeom prst="rect">
            <a:avLst/>
          </a:prstGeom>
          <a:solidFill>
            <a:srgbClr val="C00000"/>
          </a:solidFill>
          <a:ln>
            <a:solidFill>
              <a:srgbClr val="C81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9AFF6-2564-7B4D-A6E2-7392870F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664"/>
            <a:ext cx="10515600" cy="81915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Satisfaction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4CBC881-40FC-1D43-96F7-328B768D7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68" y="1081216"/>
            <a:ext cx="8890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7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2F57D40-1A9E-AB40-BC58-68C81B7BE99F}"/>
              </a:ext>
            </a:extLst>
          </p:cNvPr>
          <p:cNvSpPr/>
          <p:nvPr/>
        </p:nvSpPr>
        <p:spPr>
          <a:xfrm>
            <a:off x="0" y="0"/>
            <a:ext cx="12192000" cy="871538"/>
          </a:xfrm>
          <a:prstGeom prst="rect">
            <a:avLst/>
          </a:prstGeom>
          <a:solidFill>
            <a:srgbClr val="C00000"/>
          </a:solidFill>
          <a:ln>
            <a:solidFill>
              <a:srgbClr val="C81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9AFF6-2564-7B4D-A6E2-7392870F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664"/>
            <a:ext cx="10515600" cy="81915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Classifying Attrition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AF66A0-9A17-7440-A8C1-B37DB150494D}"/>
              </a:ext>
            </a:extLst>
          </p:cNvPr>
          <p:cNvSpPr txBox="1"/>
          <p:nvPr/>
        </p:nvSpPr>
        <p:spPr>
          <a:xfrm>
            <a:off x="698755" y="2702648"/>
            <a:ext cx="349331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Naïve Bayes  Classifier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Years At Company, Job Role,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Accuracy of 100%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 descr="Exchanging ideas in the boardroom">
            <a:extLst>
              <a:ext uri="{FF2B5EF4-FFF2-40B4-BE49-F238E27FC236}">
                <a16:creationId xmlns:a16="http://schemas.microsoft.com/office/drawing/2014/main" id="{5097BF83-6FC2-074A-B438-969ED7941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100" y="1767016"/>
            <a:ext cx="5650458" cy="37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2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2F57D40-1A9E-AB40-BC58-68C81B7BE99F}"/>
              </a:ext>
            </a:extLst>
          </p:cNvPr>
          <p:cNvSpPr/>
          <p:nvPr/>
        </p:nvSpPr>
        <p:spPr>
          <a:xfrm>
            <a:off x="0" y="0"/>
            <a:ext cx="12192000" cy="871538"/>
          </a:xfrm>
          <a:prstGeom prst="rect">
            <a:avLst/>
          </a:prstGeom>
          <a:solidFill>
            <a:srgbClr val="C00000"/>
          </a:solidFill>
          <a:ln>
            <a:solidFill>
              <a:srgbClr val="C81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9AFF6-2564-7B4D-A6E2-7392870F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664"/>
            <a:ext cx="10515600" cy="81915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Monthly Income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4E96C7-616F-5945-A3E7-4A6A1672FB09}"/>
              </a:ext>
            </a:extLst>
          </p:cNvPr>
          <p:cNvSpPr txBox="1"/>
          <p:nvPr/>
        </p:nvSpPr>
        <p:spPr>
          <a:xfrm>
            <a:off x="711252" y="2526147"/>
            <a:ext cx="418202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Multiple 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Years At Company, Job Role,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Adjusted R-Squared: 0.83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RMSE: 1695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Graphs on a display with reflection of office">
            <a:extLst>
              <a:ext uri="{FF2B5EF4-FFF2-40B4-BE49-F238E27FC236}">
                <a16:creationId xmlns:a16="http://schemas.microsoft.com/office/drawing/2014/main" id="{F8374F46-A40C-5D40-B22E-91AB9F1E4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622" y="1692876"/>
            <a:ext cx="6141126" cy="409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09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2144</TotalTime>
  <Words>200</Words>
  <Application>Microsoft Macintosh PowerPoint</Application>
  <PresentationFormat>Widescreen</PresentationFormat>
  <Paragraphs>42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Office Theme</vt:lpstr>
      <vt:lpstr>PowerPoint Presentation</vt:lpstr>
      <vt:lpstr>Today's Discussion </vt:lpstr>
      <vt:lpstr>Attrition Data Set</vt:lpstr>
      <vt:lpstr>Attrition: Job Role</vt:lpstr>
      <vt:lpstr>Annual Income: Job Role</vt:lpstr>
      <vt:lpstr>Attrition: Promotion</vt:lpstr>
      <vt:lpstr>Job Satisfaction</vt:lpstr>
      <vt:lpstr>Classifying Attrition</vt:lpstr>
      <vt:lpstr>Predicting Monthly Income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Frito Lay Attrition Analysis </dc:title>
  <dc:creator>Lewandowski, Brittany</dc:creator>
  <cp:lastModifiedBy>Lewandowski, Brittany</cp:lastModifiedBy>
  <cp:revision>24</cp:revision>
  <dcterms:created xsi:type="dcterms:W3CDTF">2021-12-01T02:27:36Z</dcterms:created>
  <dcterms:modified xsi:type="dcterms:W3CDTF">2021-12-02T14:12:23Z</dcterms:modified>
</cp:coreProperties>
</file>