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1a41f4ea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1a41f4ea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1df0590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1df059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1a41f4ea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1a41f4ea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1a41f4ea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1a41f4ea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a41f4eaf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1a41f4ea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Zenith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 electrical engineering major - didn’t finish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Robotics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Swarm robotics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Self-</a:t>
            </a:r>
            <a:r>
              <a:rPr lang="en"/>
              <a:t>a</a:t>
            </a:r>
            <a:r>
              <a:rPr lang="en"/>
              <a:t>utonomous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a lot of volunteering - especially beach and park cleanups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like to learn more about drones for: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Survival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Developing improvement -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needs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6am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I typically wake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bash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Dabbled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Ruby - tryruby.org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SQL’s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read others</a:t>
            </a:r>
            <a:endParaRPr/>
          </a:p>
        </p:txBody>
      </p:sp>
      <p:sp>
        <p:nvSpPr>
          <p:cNvPr id="301" name="Google Shape;301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MATLAB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Adobe Flash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TortoiseSVN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Putty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Tapermonkey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ArcGIS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Past - learn/use every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Now - use google translate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English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Dabbled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Spanish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French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 language (totally forgot)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google translate with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swahili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Hawaiian</a:t>
            </a:r>
            <a:endParaRPr/>
          </a:p>
        </p:txBody>
      </p:sp>
      <p:sp>
        <p:nvSpPr>
          <p:cNvPr id="308" name="Google Shape;308;p18"/>
          <p:cNvSpPr txBox="1"/>
          <p:nvPr>
            <p:ph idx="2" type="body"/>
          </p:nvPr>
        </p:nvSpPr>
        <p:spPr>
          <a:xfrm>
            <a:off x="49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Japanese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navajo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Russian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Hungarian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Polish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ancient - greek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dzongkha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esperanto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eskimo - like inuit or aleut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