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838e06f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838e06f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838e06f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838e06f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838e06f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838e06f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838e06f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838e06f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ragonflybsd.org/docs/developer/Code_Bounti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Sight options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camera system software - for 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with others to find location - IoT-style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Echolocation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360 deg camera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robot affordable - incentivizes individuals to invest in it: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Cheapest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do stuff without buying anything - like only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Revenue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 finds metals, bottles, cans, etc. to recycle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Code bounties</a:t>
            </a:r>
            <a:r>
              <a:rPr lang="en"/>
              <a:t> (negative revenue for project, but positive for individuals involved)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Plastic -&gt; something useful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Valuables -&gt; people (like shoes, clothes,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market to: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Governments with cities of lots of trash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Trash picking charities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that take ocean trash -&gt; items sold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