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10167a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10167a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10167a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10167a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10167a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10167a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10167a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b10167a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10167a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10167a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00292df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00292df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19511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19511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a7d6bb1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a7d6bb1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10167a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10167a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0e0e7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0e0e7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a7d6bb1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a7d6bb1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7d6bb1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7d6bb1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7d6bb1c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7d6bb1c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7d6bb1c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7d6bb1c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00292d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00292d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&amp; White Vibes Of Shoes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Linh Nguyen, Brittney Oeur, Jairo De La Mora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Example Code 2: (Items Class)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2" y="1093650"/>
            <a:ext cx="3580475" cy="38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3" y="1093650"/>
            <a:ext cx="3397888" cy="38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2344488" y="4698850"/>
            <a:ext cx="276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513500" y="4698850"/>
            <a:ext cx="276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Example Code 3: Total calculation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2" y="1734575"/>
            <a:ext cx="8443574" cy="22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Example Code 4: User’s card info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1" y="2736075"/>
            <a:ext cx="33909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5367325" y="3840675"/>
            <a:ext cx="2356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*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Separated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method*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25" y="1017450"/>
            <a:ext cx="3452350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925" y="1389375"/>
            <a:ext cx="21050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Example Code 5: (Card info Class)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00" y="1383525"/>
            <a:ext cx="3618558" cy="32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1802450"/>
            <a:ext cx="3788557" cy="241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2442125" y="4530950"/>
            <a:ext cx="276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6327825" y="4530950"/>
            <a:ext cx="276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Example Code 6: Order 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75175"/>
            <a:ext cx="47910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2394500" y="4302350"/>
            <a:ext cx="276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6893463" y="4302350"/>
            <a:ext cx="276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713" y="1459863"/>
            <a:ext cx="3736425" cy="246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the shopping cart &amp; exit: 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successfully checkout, all the products will be empty in the shopping cart.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can exit the app/website 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Conclusion/future </a:t>
            </a:r>
            <a:r>
              <a:rPr lang="en"/>
              <a:t>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941150"/>
            <a:ext cx="85206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presentation is focus on how the logging in system and the checking out system work.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the final version of project, we will try to implement: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Polish up the login system: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EX: The number attempts to login before they are blocked out for a certain amount of time.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Removing items from the cart.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(Maybe) allow the user to enter a coupon code that can only be used once.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Compile everything into one Java file: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Where the user is in the menu system and is able to choose where the want to go to.</a:t>
            </a:r>
            <a:endParaRPr sz="1700"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EX: Adding item(s) into their cart and having the option to check-out afterwards.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Focus of Program: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Logging in system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Shopping cart system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Adding items into the user’s cart.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Checkout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Concept(s):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Scanner class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class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if/else statements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for/while loops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objects and classes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a class from a </a:t>
            </a:r>
            <a:r>
              <a:rPr lang="en"/>
              <a:t>different</a:t>
            </a:r>
            <a:r>
              <a:rPr lang="en"/>
              <a:t> class.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and setting up a class for objects.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validation for user’s input.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EX:  Asking the user’s for their card number after entering the items they want.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 System: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the user to enter their username.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the user to enter their password.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If any of these is invalid, the system will inform the user that it is and will ask the user to re-enter their information again.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 System Example Code: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13" y="1170575"/>
            <a:ext cx="3673430" cy="36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195" y="1279279"/>
            <a:ext cx="4018892" cy="338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Cart: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Offer a menu of options: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Add item(s) to your cart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</a:t>
            </a:r>
            <a:r>
              <a:rPr lang="en" sz="2000"/>
              <a:t>heckout your item(s)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Empty your cart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Exit the program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Items/Check-Out System: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user will enter the name of the product, price of the product, and the their desire quantity of that product.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The program will then compute and print the total cost of their purchase.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It will also print out the amount of points the user will earn from their purchase. (The user will </a:t>
            </a:r>
            <a:r>
              <a:rPr lang="en" sz="1800"/>
              <a:t>receive</a:t>
            </a:r>
            <a:r>
              <a:rPr lang="en" sz="1800"/>
              <a:t> one point for every ten dollar they’ve spent).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Afterwards, the program will then ask the user for their card information for their payment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Once completed, the program will then give the user their tracking number.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Example Code 1: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38" y="1146800"/>
            <a:ext cx="4112872" cy="35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81" y="1400837"/>
            <a:ext cx="4002282" cy="306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