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57" r:id="rId4"/>
    <p:sldId id="261" r:id="rId5"/>
    <p:sldId id="263" r:id="rId6"/>
    <p:sldId id="258" r:id="rId7"/>
    <p:sldId id="259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141"/>
    <p:restoredTop sz="96327"/>
  </p:normalViewPr>
  <p:slideViewPr>
    <p:cSldViewPr snapToGrid="0" snapToObjects="1">
      <p:cViewPr varScale="1">
        <p:scale>
          <a:sx n="88" d="100"/>
          <a:sy n="88" d="100"/>
        </p:scale>
        <p:origin x="176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10/14/20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10/14/20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10/14/20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4CFD6-13DB-F149-B32F-5E9596DFA6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i="1" dirty="0"/>
              <a:t>FANATICS AND LUNATICS</a:t>
            </a:r>
            <a:br>
              <a:rPr lang="en-US" sz="5400" dirty="0"/>
            </a:br>
            <a:r>
              <a:rPr lang="en-US" sz="4400" dirty="0"/>
              <a:t>ETL-PROJECT</a:t>
            </a:r>
            <a:endParaRPr lang="en-US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C8EB5C-CA6D-F141-91F1-FD2D83A3DC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br>
              <a:rPr lang="en-US" dirty="0"/>
            </a:br>
            <a:r>
              <a:rPr lang="en-US" dirty="0"/>
              <a:t>Benjamin Hawkins, Brittany </a:t>
            </a:r>
            <a:r>
              <a:rPr lang="en-US" dirty="0" err="1"/>
              <a:t>Oleniacz</a:t>
            </a:r>
            <a:r>
              <a:rPr lang="en-US" dirty="0"/>
              <a:t>, </a:t>
            </a:r>
          </a:p>
          <a:p>
            <a:r>
              <a:rPr lang="en-US" dirty="0"/>
              <a:t>David Seger, Andrew Walker</a:t>
            </a:r>
          </a:p>
        </p:txBody>
      </p:sp>
    </p:spTree>
    <p:extLst>
      <p:ext uri="{BB962C8B-B14F-4D97-AF65-F5344CB8AC3E}">
        <p14:creationId xmlns:p14="http://schemas.microsoft.com/office/powerpoint/2010/main" val="3996485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59ABF-8A56-9640-8DC9-5EB1E640D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D0C00-1B2B-5D43-95DE-10E0B0F79E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Primary data sources: </a:t>
            </a:r>
          </a:p>
          <a:p>
            <a:pPr lvl="1"/>
            <a:r>
              <a:rPr lang="en-US" dirty="0"/>
              <a:t>Los Angeles Crime &amp; Arrest Data (Kaggle) </a:t>
            </a:r>
          </a:p>
          <a:p>
            <a:pPr lvl="1"/>
            <a:r>
              <a:rPr lang="en-US" dirty="0"/>
              <a:t>UFO Sightings, from the National UFO Reporting Center or NUFORC (Kaggle)</a:t>
            </a:r>
          </a:p>
          <a:p>
            <a:r>
              <a:rPr lang="en-US" dirty="0"/>
              <a:t>Format: CSV files (738 MB and 28 MB)</a:t>
            </a:r>
          </a:p>
          <a:p>
            <a:r>
              <a:rPr lang="en-US" dirty="0"/>
              <a:t>Datasets picked for a broad set of data with date/time stamps and location information--possible data query use/joins</a:t>
            </a:r>
          </a:p>
          <a:p>
            <a:r>
              <a:rPr lang="en-US" dirty="0"/>
              <a:t>Location of the "crime" dataset determined based on the state with the most UFO sightings (California)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873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8BDA228F-A130-244D-A218-E70FF31941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2078" y="218502"/>
            <a:ext cx="9207843" cy="2751124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88B06F2-8942-B74D-B80A-043650FB82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0808" y="3092976"/>
            <a:ext cx="7910384" cy="3458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934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72006-0BE8-DC42-8812-8FB38D302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B0A7B-34F0-354B-96F3-294A84CC0C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Types of transformation needed: cleaning and filtering</a:t>
            </a:r>
          </a:p>
          <a:p>
            <a:r>
              <a:rPr lang="en-US" dirty="0"/>
              <a:t>Reduced the number of columns to remove:</a:t>
            </a:r>
          </a:p>
          <a:p>
            <a:pPr lvl="1"/>
            <a:r>
              <a:rPr lang="en-US" dirty="0"/>
              <a:t>excess/redundant data</a:t>
            </a:r>
          </a:p>
          <a:p>
            <a:pPr lvl="1"/>
            <a:r>
              <a:rPr lang="en-US" dirty="0"/>
              <a:t>specific coding (lack of documentation for our own use)</a:t>
            </a:r>
          </a:p>
          <a:p>
            <a:pPr lvl="1"/>
            <a:r>
              <a:rPr lang="en-US" dirty="0"/>
              <a:t>weird data types</a:t>
            </a:r>
          </a:p>
          <a:p>
            <a:r>
              <a:rPr lang="en-US" dirty="0"/>
              <a:t>Dropped rows with missing data or </a:t>
            </a:r>
            <a:r>
              <a:rPr lang="en-US" dirty="0" err="1"/>
              <a:t>NaNs</a:t>
            </a:r>
            <a:endParaRPr lang="en-US" dirty="0"/>
          </a:p>
          <a:p>
            <a:r>
              <a:rPr lang="en-US" dirty="0"/>
              <a:t>Filtered results down to California</a:t>
            </a:r>
          </a:p>
          <a:p>
            <a:r>
              <a:rPr lang="en-US" dirty="0"/>
              <a:t>Converted the date-time columns to date-only datetime objects</a:t>
            </a:r>
          </a:p>
          <a:p>
            <a:r>
              <a:rPr lang="en-US" dirty="0"/>
              <a:t>Restricted datasets from date of earliest crime data available to </a:t>
            </a:r>
            <a:r>
              <a:rPr lang="en-US" dirty="0" err="1"/>
              <a:t>lastest</a:t>
            </a:r>
            <a:r>
              <a:rPr lang="en-US" dirty="0"/>
              <a:t> UFO sighting data available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407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8BDA228F-A130-244D-A218-E70FF31941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2078" y="218502"/>
            <a:ext cx="9207843" cy="2751124"/>
          </a:xfrm>
        </p:spPr>
      </p:pic>
      <p:pic>
        <p:nvPicPr>
          <p:cNvPr id="4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122EE471-5E7F-4540-B7AC-3E871EC739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8810" y="3101718"/>
            <a:ext cx="6774378" cy="3382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09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E460E-F0D1-8940-A8C9-E2AE2600F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C6499F3-E1B2-1947-836F-0E925DE47E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9281" y="3290160"/>
            <a:ext cx="4873437" cy="3345246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9442EE3-D5A6-E544-8642-82CEB37C06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6426B41-1AF7-DF44-BF68-0123365293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8415" y="222594"/>
            <a:ext cx="6755170" cy="2953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066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6A20E-4E64-3F44-8C01-3C6A90AEE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B841ABD7-98BB-A441-BB8B-9EF5BBE306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85393" y="172995"/>
            <a:ext cx="6055811" cy="325600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73976C1-F4EF-7143-805D-8EA8941159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9958" y="3601996"/>
            <a:ext cx="4645984" cy="3083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610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5A010-E35B-3A48-8658-FD045BC9D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AFB322-F22C-B245-986E-A4B8194EFE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28750"/>
            <a:ext cx="9601200" cy="3581400"/>
          </a:xfrm>
        </p:spPr>
        <p:txBody>
          <a:bodyPr/>
          <a:lstStyle/>
          <a:p>
            <a:r>
              <a:rPr lang="en-US" dirty="0"/>
              <a:t>The final database used: PostgreSQL</a:t>
            </a:r>
          </a:p>
          <a:p>
            <a:r>
              <a:rPr lang="en-US" dirty="0"/>
              <a:t>Two tables created, UFO and Crime, with table schema queries</a:t>
            </a:r>
          </a:p>
          <a:p>
            <a:r>
              <a:rPr lang="en-US" dirty="0" err="1"/>
              <a:t>PGAdmin</a:t>
            </a:r>
            <a:r>
              <a:rPr lang="en-US" dirty="0"/>
              <a:t> was used for ease of coding/familiarity through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  <a:p>
            <a:r>
              <a:rPr lang="en-US" dirty="0"/>
              <a:t>Also picked for practical application (can easily demonstrate joins between tables on particular dates/periods of time)</a:t>
            </a:r>
          </a:p>
          <a:p>
            <a:endParaRPr lang="en-US" dirty="0"/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276678B0-D5CF-754F-88AC-29624EB597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453" y="3893121"/>
            <a:ext cx="6415400" cy="27059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A44189C-9A39-6643-AC1A-8E7811233A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5456" y="3303084"/>
            <a:ext cx="4030209" cy="3295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183603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39</TotalTime>
  <Words>223</Words>
  <Application>Microsoft Macintosh PowerPoint</Application>
  <PresentationFormat>Widescreen</PresentationFormat>
  <Paragraphs>25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Franklin Gothic Book</vt:lpstr>
      <vt:lpstr>Crop</vt:lpstr>
      <vt:lpstr>FANATICS AND LUNATICS ETL-PROJECT</vt:lpstr>
      <vt:lpstr>Extract </vt:lpstr>
      <vt:lpstr>PowerPoint Presentation</vt:lpstr>
      <vt:lpstr>Transform </vt:lpstr>
      <vt:lpstr>PowerPoint Presentation</vt:lpstr>
      <vt:lpstr>PowerPoint Presentation</vt:lpstr>
      <vt:lpstr>PowerPoint Presentation</vt:lpstr>
      <vt:lpstr>Load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FANATICS AND LUNATICS ETL-PROJECT</dc:title>
  <dc:creator>Andrew Walker</dc:creator>
  <cp:lastModifiedBy>Andrew Walker</cp:lastModifiedBy>
  <cp:revision>3</cp:revision>
  <dcterms:created xsi:type="dcterms:W3CDTF">2020-10-14T23:13:29Z</dcterms:created>
  <dcterms:modified xsi:type="dcterms:W3CDTF">2020-10-14T23:52:59Z</dcterms:modified>
</cp:coreProperties>
</file>