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074F306-E19D-43B2-88A3-56850CF884FE}" v="2" dt="2024-09-29T04:35:36.684"/>
    <p1510:client id="{39FAE6A1-AE40-41B5-9536-D627D1E1CB13}" v="3" dt="2024-09-29T04:03:06.674"/>
    <p1510:client id="{54C8FA44-47F8-4C98-9DAC-9E11F794F205}" v="2" dt="2024-09-29T04:44:19.099"/>
    <p1510:client id="{5F3C0ABB-D4C8-49EF-849F-52080942CD43}" v="4" dt="2024-09-29T03:54:42.832"/>
    <p1510:client id="{5FBE1BE6-468C-4EC2-9A7E-F8CC34923EDF}" v="2" dt="2024-09-29T03:59:33.097"/>
    <p1510:client id="{660392BB-9611-410D-8D0B-3903C0732F3A}" v="3" dt="2024-09-29T04:27:58.41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A04B87A5-2E76-4622-9407-9FD03C9BE865}" v="3" dt="2024-09-29T04:49:17.088"/>
    <p1510:client id="{BB1BE3C7-A501-4874-81D7-7D7B96454F2A}" v="3" dt="2024-09-29T04:12:59.415"/>
    <p1510:client id="{C6F95095-D8B6-4656-956C-8089D9F6DF6D}" v="11" dt="2024-09-29T04:19:01.988"/>
    <p1510:client id="{CAEBC2D0-4038-49C5-B6ED-E1C77F23E4E7}" v="3" dt="2024-09-29T04:32:53.202"/>
    <p1510:client id="{DACEBF97-B5EB-4AC5-B433-39C45B977499}" v="3" dt="2024-09-29T04:41:34.868"/>
    <p1510:client id="{DD9DBE78-B493-4A13-9709-4B53B6690EBD}" v="2" dt="2024-09-29T03:29:11.332"/>
    <p1510:client id="{E337F51C-7A6C-43D6-AB1C-EF9103E294C3}" v="5" dt="2024-09-29T04:47:00.148"/>
    <p1510:client id="{E886BF3B-DC16-45A3-8F6A-F06120C7E49B}" v="11" dt="2024-09-29T03:10:57.080"/>
    <p1510:client id="{EF507B7B-06A1-4AFD-82E8-D3EBAAC6FE00}" v="3" dt="2024-09-29T04:38:53.716"/>
    <p1510:client id="{F82F3C79-8E78-4141-B06C-493919F4D826}" v="3" dt="2024-09-29T04:30:1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4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radarChart>
        <c:radarStyle val="filled"/>
        <c:varyColors val="0"/>
        <c:ser>
          <c:idx val="0"/>
          <c:order val="0"/>
          <c:tx>
            <c:strRef>
              <c:f>Sheet4!$B$3:$B$4</c:f>
              <c:strCache>
                <c:ptCount val="1"/>
                <c:pt idx="0">
                  <c:v>HIGH</c:v>
                </c:pt>
              </c:strCache>
            </c:strRef>
          </c:tx>
          <c:spPr>
            <a:solidFill>
              <a:schemeClr val="accent1"/>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929-4012-81BA-A7C3A17CEA8F}"/>
            </c:ext>
          </c:extLst>
        </c:ser>
        <c:ser>
          <c:idx val="1"/>
          <c:order val="1"/>
          <c:tx>
            <c:strRef>
              <c:f>Sheet4!$C$3:$C$4</c:f>
              <c:strCache>
                <c:ptCount val="1"/>
                <c:pt idx="0">
                  <c:v>LOW</c:v>
                </c:pt>
              </c:strCache>
            </c:strRef>
          </c:tx>
          <c:spPr>
            <a:solidFill>
              <a:schemeClr val="accent2"/>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929-4012-81BA-A7C3A17CEA8F}"/>
            </c:ext>
          </c:extLst>
        </c:ser>
        <c:ser>
          <c:idx val="2"/>
          <c:order val="2"/>
          <c:tx>
            <c:strRef>
              <c:f>Sheet4!$D$3:$D$4</c:f>
              <c:strCache>
                <c:ptCount val="1"/>
                <c:pt idx="0">
                  <c:v>MEDIUM</c:v>
                </c:pt>
              </c:strCache>
            </c:strRef>
          </c:tx>
          <c:spPr>
            <a:solidFill>
              <a:schemeClr val="accent3"/>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A929-4012-81BA-A7C3A17CEA8F}"/>
            </c:ext>
          </c:extLst>
        </c:ser>
        <c:ser>
          <c:idx val="3"/>
          <c:order val="3"/>
          <c:tx>
            <c:strRef>
              <c:f>Sheet4!$E$3:$E$4</c:f>
              <c:strCache>
                <c:ptCount val="1"/>
                <c:pt idx="0">
                  <c:v>VERY HIGHT</c:v>
                </c:pt>
              </c:strCache>
            </c:strRef>
          </c:tx>
          <c:spPr>
            <a:solidFill>
              <a:schemeClr val="accent4"/>
            </a:solidFill>
            <a:ln>
              <a:noFill/>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A929-4012-81BA-A7C3A17CEA8F}"/>
            </c:ext>
          </c:extLst>
        </c:ser>
        <c:dLbls>
          <c:showLegendKey val="0"/>
          <c:showVal val="0"/>
          <c:showCatName val="0"/>
          <c:showSerName val="0"/>
          <c:showPercent val="0"/>
          <c:showBubbleSize val="0"/>
        </c:dLbls>
        <c:axId val="343376207"/>
        <c:axId val="343362767"/>
      </c:radarChart>
      <c:catAx>
        <c:axId val="343376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62767"/>
        <c:crosses val="autoZero"/>
        <c:auto val="1"/>
        <c:lblAlgn val="ctr"/>
        <c:lblOffset val="100"/>
        <c:noMultiLvlLbl val="0"/>
      </c:catAx>
      <c:valAx>
        <c:axId val="3433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76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BRIITO.P</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312220019</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2259BD72-F0B9-AC7C-F145-4C197B129911}"/>
              </a:ext>
            </a:extLst>
          </p:cNvPr>
          <p:cNvGraphicFramePr>
            <a:graphicFrameLocks/>
          </p:cNvGraphicFramePr>
          <p:nvPr>
            <p:extLst>
              <p:ext uri="{D42A27DB-BD31-4B8C-83A1-F6EECF244321}">
                <p14:modId xmlns:p14="http://schemas.microsoft.com/office/powerpoint/2010/main" val="1757709416"/>
              </p:ext>
            </p:extLst>
          </p:nvPr>
        </p:nvGraphicFramePr>
        <p:xfrm>
          <a:off x="1413164" y="2937163"/>
          <a:ext cx="6968836" cy="31874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44</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28</cp:revision>
  <dcterms:modified xsi:type="dcterms:W3CDTF">2024-09-29T04:49:41Z</dcterms:modified>
</cp:coreProperties>
</file>