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70" r:id="rId8"/>
    <p:sldId id="273" r:id="rId9"/>
    <p:sldId id="271" r:id="rId10"/>
    <p:sldId id="272" r:id="rId11"/>
    <p:sldId id="274" r:id="rId12"/>
    <p:sldId id="275" r:id="rId13"/>
    <p:sldId id="276" r:id="rId14"/>
    <p:sldId id="277" r:id="rId15"/>
    <p:sldId id="284" r:id="rId16"/>
    <p:sldId id="278" r:id="rId17"/>
    <p:sldId id="279" r:id="rId18"/>
    <p:sldId id="280" r:id="rId19"/>
    <p:sldId id="281" r:id="rId20"/>
    <p:sldId id="282" r:id="rId21"/>
    <p:sldId id="262" r:id="rId22"/>
    <p:sldId id="265" r:id="rId23"/>
    <p:sldId id="266" r:id="rId24"/>
    <p:sldId id="267" r:id="rId25"/>
    <p:sldId id="268" r:id="rId26"/>
    <p:sldId id="263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o Poulose" userId="3e820da222d14bfa" providerId="LiveId" clId="{3BF2BC23-06B6-439A-802A-F28667426A24}"/>
    <pc:docChg chg="undo custSel addSld delSld modSld sldOrd">
      <pc:chgData name="Britto Poulose" userId="3e820da222d14bfa" providerId="LiveId" clId="{3BF2BC23-06B6-439A-802A-F28667426A24}" dt="2022-07-06T15:24:49.415" v="3151" actId="20577"/>
      <pc:docMkLst>
        <pc:docMk/>
      </pc:docMkLst>
      <pc:sldChg chg="modSp new mod">
        <pc:chgData name="Britto Poulose" userId="3e820da222d14bfa" providerId="LiveId" clId="{3BF2BC23-06B6-439A-802A-F28667426A24}" dt="2022-07-05T18:17:27.489" v="3059"/>
        <pc:sldMkLst>
          <pc:docMk/>
          <pc:sldMk cId="131246888" sldId="256"/>
        </pc:sldMkLst>
        <pc:spChg chg="mod">
          <ac:chgData name="Britto Poulose" userId="3e820da222d14bfa" providerId="LiveId" clId="{3BF2BC23-06B6-439A-802A-F28667426A24}" dt="2022-07-05T18:17:27.489" v="3059"/>
          <ac:spMkLst>
            <pc:docMk/>
            <pc:sldMk cId="131246888" sldId="256"/>
            <ac:spMk id="2" creationId="{62344C73-D0F6-D4CF-FF5B-1118AF154DC8}"/>
          </ac:spMkLst>
        </pc:spChg>
        <pc:spChg chg="mod">
          <ac:chgData name="Britto Poulose" userId="3e820da222d14bfa" providerId="LiveId" clId="{3BF2BC23-06B6-439A-802A-F28667426A24}" dt="2022-07-05T18:17:27.489" v="3059"/>
          <ac:spMkLst>
            <pc:docMk/>
            <pc:sldMk cId="131246888" sldId="256"/>
            <ac:spMk id="3" creationId="{C256A2B0-C2B4-4AC8-83CD-B4083E3856BA}"/>
          </ac:spMkLst>
        </pc:spChg>
      </pc:sldChg>
      <pc:sldChg chg="modSp new mod">
        <pc:chgData name="Britto Poulose" userId="3e820da222d14bfa" providerId="LiveId" clId="{3BF2BC23-06B6-439A-802A-F28667426A24}" dt="2022-07-06T15:24:49.415" v="3151" actId="20577"/>
        <pc:sldMkLst>
          <pc:docMk/>
          <pc:sldMk cId="4254522652" sldId="257"/>
        </pc:sldMkLst>
        <pc:spChg chg="mod">
          <ac:chgData name="Britto Poulose" userId="3e820da222d14bfa" providerId="LiveId" clId="{3BF2BC23-06B6-439A-802A-F28667426A24}" dt="2022-07-05T18:20:58.850" v="3068" actId="2711"/>
          <ac:spMkLst>
            <pc:docMk/>
            <pc:sldMk cId="4254522652" sldId="257"/>
            <ac:spMk id="2" creationId="{CAD1826A-965A-6F29-3681-8848F3A814E4}"/>
          </ac:spMkLst>
        </pc:spChg>
        <pc:spChg chg="mod">
          <ac:chgData name="Britto Poulose" userId="3e820da222d14bfa" providerId="LiveId" clId="{3BF2BC23-06B6-439A-802A-F28667426A24}" dt="2022-07-06T15:24:49.415" v="3151" actId="20577"/>
          <ac:spMkLst>
            <pc:docMk/>
            <pc:sldMk cId="4254522652" sldId="257"/>
            <ac:spMk id="3" creationId="{CC2E815F-28E7-E5C2-9024-94BB2DCF469D}"/>
          </ac:spMkLst>
        </pc:spChg>
      </pc:sldChg>
      <pc:sldChg chg="modSp new mod">
        <pc:chgData name="Britto Poulose" userId="3e820da222d14bfa" providerId="LiveId" clId="{3BF2BC23-06B6-439A-802A-F28667426A24}" dt="2022-07-05T18:21:45.860" v="3075" actId="14100"/>
        <pc:sldMkLst>
          <pc:docMk/>
          <pc:sldMk cId="1179811314" sldId="258"/>
        </pc:sldMkLst>
        <pc:spChg chg="mod">
          <ac:chgData name="Britto Poulose" userId="3e820da222d14bfa" providerId="LiveId" clId="{3BF2BC23-06B6-439A-802A-F28667426A24}" dt="2022-07-05T18:21:42.718" v="3074" actId="14100"/>
          <ac:spMkLst>
            <pc:docMk/>
            <pc:sldMk cId="1179811314" sldId="258"/>
            <ac:spMk id="2" creationId="{DCAC0017-7DC5-FDE3-F15D-4A753044EFDE}"/>
          </ac:spMkLst>
        </pc:spChg>
        <pc:spChg chg="mod">
          <ac:chgData name="Britto Poulose" userId="3e820da222d14bfa" providerId="LiveId" clId="{3BF2BC23-06B6-439A-802A-F28667426A24}" dt="2022-07-05T18:21:45.860" v="3075" actId="14100"/>
          <ac:spMkLst>
            <pc:docMk/>
            <pc:sldMk cId="1179811314" sldId="258"/>
            <ac:spMk id="3" creationId="{4393EF61-EAF1-F2B7-CBA0-55C97B6244AC}"/>
          </ac:spMkLst>
        </pc:spChg>
      </pc:sldChg>
      <pc:sldChg chg="modSp new mod">
        <pc:chgData name="Britto Poulose" userId="3e820da222d14bfa" providerId="LiveId" clId="{3BF2BC23-06B6-439A-802A-F28667426A24}" dt="2022-07-05T18:22:06.338" v="3078" actId="2711"/>
        <pc:sldMkLst>
          <pc:docMk/>
          <pc:sldMk cId="149178452" sldId="259"/>
        </pc:sldMkLst>
        <pc:spChg chg="mod">
          <ac:chgData name="Britto Poulose" userId="3e820da222d14bfa" providerId="LiveId" clId="{3BF2BC23-06B6-439A-802A-F28667426A24}" dt="2022-07-05T18:22:06.338" v="3078" actId="2711"/>
          <ac:spMkLst>
            <pc:docMk/>
            <pc:sldMk cId="149178452" sldId="259"/>
            <ac:spMk id="2" creationId="{3E3F1E00-6903-D413-5954-6756E430741C}"/>
          </ac:spMkLst>
        </pc:spChg>
        <pc:spChg chg="mod">
          <ac:chgData name="Britto Poulose" userId="3e820da222d14bfa" providerId="LiveId" clId="{3BF2BC23-06B6-439A-802A-F28667426A24}" dt="2022-07-05T18:21:58.127" v="3077" actId="2711"/>
          <ac:spMkLst>
            <pc:docMk/>
            <pc:sldMk cId="149178452" sldId="259"/>
            <ac:spMk id="3" creationId="{0EE8E8CC-0D6E-CD4E-E573-11959DACD796}"/>
          </ac:spMkLst>
        </pc:spChg>
      </pc:sldChg>
      <pc:sldChg chg="modSp new mod ord">
        <pc:chgData name="Britto Poulose" userId="3e820da222d14bfa" providerId="LiveId" clId="{3BF2BC23-06B6-439A-802A-F28667426A24}" dt="2022-07-05T18:24:00.236" v="3092" actId="15"/>
        <pc:sldMkLst>
          <pc:docMk/>
          <pc:sldMk cId="329699610" sldId="260"/>
        </pc:sldMkLst>
        <pc:spChg chg="mod">
          <ac:chgData name="Britto Poulose" userId="3e820da222d14bfa" providerId="LiveId" clId="{3BF2BC23-06B6-439A-802A-F28667426A24}" dt="2022-07-05T18:23:40.464" v="3087" actId="2711"/>
          <ac:spMkLst>
            <pc:docMk/>
            <pc:sldMk cId="329699610" sldId="260"/>
            <ac:spMk id="2" creationId="{0D4D3D33-D987-D45C-3B59-6A13775FDC79}"/>
          </ac:spMkLst>
        </pc:spChg>
        <pc:spChg chg="mod">
          <ac:chgData name="Britto Poulose" userId="3e820da222d14bfa" providerId="LiveId" clId="{3BF2BC23-06B6-439A-802A-F28667426A24}" dt="2022-07-05T18:24:00.236" v="3092" actId="15"/>
          <ac:spMkLst>
            <pc:docMk/>
            <pc:sldMk cId="329699610" sldId="260"/>
            <ac:spMk id="3" creationId="{4AFA3A5D-B876-8749-8116-EDE37E91389B}"/>
          </ac:spMkLst>
        </pc:spChg>
      </pc:sldChg>
      <pc:sldChg chg="delSp modSp new del mod">
        <pc:chgData name="Britto Poulose" userId="3e820da222d14bfa" providerId="LiveId" clId="{3BF2BC23-06B6-439A-802A-F28667426A24}" dt="2022-07-05T18:22:22.851" v="3080" actId="2696"/>
        <pc:sldMkLst>
          <pc:docMk/>
          <pc:sldMk cId="1894009854" sldId="261"/>
        </pc:sldMkLst>
        <pc:spChg chg="del mod">
          <ac:chgData name="Britto Poulose" userId="3e820da222d14bfa" providerId="LiveId" clId="{3BF2BC23-06B6-439A-802A-F28667426A24}" dt="2022-07-05T07:25:24.706" v="728" actId="21"/>
          <ac:spMkLst>
            <pc:docMk/>
            <pc:sldMk cId="1894009854" sldId="261"/>
            <ac:spMk id="2" creationId="{2F2AD555-577E-177C-CC28-F48B69239928}"/>
          </ac:spMkLst>
        </pc:spChg>
        <pc:spChg chg="mod">
          <ac:chgData name="Britto Poulose" userId="3e820da222d14bfa" providerId="LiveId" clId="{3BF2BC23-06B6-439A-802A-F28667426A24}" dt="2022-07-05T18:17:27.489" v="3059"/>
          <ac:spMkLst>
            <pc:docMk/>
            <pc:sldMk cId="1894009854" sldId="261"/>
            <ac:spMk id="3" creationId="{131C3529-6BF0-4899-2122-19F827861419}"/>
          </ac:spMkLst>
        </pc:spChg>
        <pc:spChg chg="mod">
          <ac:chgData name="Britto Poulose" userId="3e820da222d14bfa" providerId="LiveId" clId="{3BF2BC23-06B6-439A-802A-F28667426A24}" dt="2022-07-05T18:22:14.665" v="3079" actId="255"/>
          <ac:spMkLst>
            <pc:docMk/>
            <pc:sldMk cId="1894009854" sldId="261"/>
            <ac:spMk id="4" creationId="{77D951DA-5F22-6B57-9A7C-930769B83ACF}"/>
          </ac:spMkLst>
        </pc:spChg>
        <pc:spChg chg="mod">
          <ac:chgData name="Britto Poulose" userId="3e820da222d14bfa" providerId="LiveId" clId="{3BF2BC23-06B6-439A-802A-F28667426A24}" dt="2022-07-05T18:17:27.489" v="3059"/>
          <ac:spMkLst>
            <pc:docMk/>
            <pc:sldMk cId="1894009854" sldId="261"/>
            <ac:spMk id="5" creationId="{CCAB97CF-3150-BB26-2747-629D59D46B16}"/>
          </ac:spMkLst>
        </pc:spChg>
        <pc:spChg chg="mod">
          <ac:chgData name="Britto Poulose" userId="3e820da222d14bfa" providerId="LiveId" clId="{3BF2BC23-06B6-439A-802A-F28667426A24}" dt="2022-07-05T07:41:40.709" v="1074" actId="20577"/>
          <ac:spMkLst>
            <pc:docMk/>
            <pc:sldMk cId="1894009854" sldId="261"/>
            <ac:spMk id="6" creationId="{69CA7302-FFB7-4261-6D23-C2DB0572CA80}"/>
          </ac:spMkLst>
        </pc:spChg>
      </pc:sldChg>
      <pc:sldChg chg="modSp new mod">
        <pc:chgData name="Britto Poulose" userId="3e820da222d14bfa" providerId="LiveId" clId="{3BF2BC23-06B6-439A-802A-F28667426A24}" dt="2022-07-05T18:28:18.481" v="3132" actId="255"/>
        <pc:sldMkLst>
          <pc:docMk/>
          <pc:sldMk cId="2553160111" sldId="262"/>
        </pc:sldMkLst>
        <pc:spChg chg="mod">
          <ac:chgData name="Britto Poulose" userId="3e820da222d14bfa" providerId="LiveId" clId="{3BF2BC23-06B6-439A-802A-F28667426A24}" dt="2022-07-05T18:28:18.481" v="3132" actId="255"/>
          <ac:spMkLst>
            <pc:docMk/>
            <pc:sldMk cId="2553160111" sldId="262"/>
            <ac:spMk id="2" creationId="{81E0D55F-8CBD-1537-1DC8-FDAF71667508}"/>
          </ac:spMkLst>
        </pc:spChg>
        <pc:spChg chg="mod">
          <ac:chgData name="Britto Poulose" userId="3e820da222d14bfa" providerId="LiveId" clId="{3BF2BC23-06B6-439A-802A-F28667426A24}" dt="2022-07-05T18:28:06.019" v="3130" actId="255"/>
          <ac:spMkLst>
            <pc:docMk/>
            <pc:sldMk cId="2553160111" sldId="262"/>
            <ac:spMk id="3" creationId="{93F5996B-0C50-622A-BD2A-FD8CBBBA4D20}"/>
          </ac:spMkLst>
        </pc:spChg>
      </pc:sldChg>
      <pc:sldChg chg="modSp new mod">
        <pc:chgData name="Britto Poulose" userId="3e820da222d14bfa" providerId="LiveId" clId="{3BF2BC23-06B6-439A-802A-F28667426A24}" dt="2022-07-05T18:29:07.494" v="3139" actId="255"/>
        <pc:sldMkLst>
          <pc:docMk/>
          <pc:sldMk cId="1269325856" sldId="263"/>
        </pc:sldMkLst>
        <pc:spChg chg="mod">
          <ac:chgData name="Britto Poulose" userId="3e820da222d14bfa" providerId="LiveId" clId="{3BF2BC23-06B6-439A-802A-F28667426A24}" dt="2022-07-05T18:28:59.588" v="3137" actId="2711"/>
          <ac:spMkLst>
            <pc:docMk/>
            <pc:sldMk cId="1269325856" sldId="263"/>
            <ac:spMk id="2" creationId="{15FC457E-451D-EAC4-0660-973AD2537EFE}"/>
          </ac:spMkLst>
        </pc:spChg>
        <pc:spChg chg="mod">
          <ac:chgData name="Britto Poulose" userId="3e820da222d14bfa" providerId="LiveId" clId="{3BF2BC23-06B6-439A-802A-F28667426A24}" dt="2022-07-05T18:29:07.494" v="3139" actId="255"/>
          <ac:spMkLst>
            <pc:docMk/>
            <pc:sldMk cId="1269325856" sldId="263"/>
            <ac:spMk id="3" creationId="{D5340F37-4FE6-8E3A-E8DF-EE5908304ADA}"/>
          </ac:spMkLst>
        </pc:spChg>
      </pc:sldChg>
      <pc:sldChg chg="modSp add mod ord">
        <pc:chgData name="Britto Poulose" userId="3e820da222d14bfa" providerId="LiveId" clId="{3BF2BC23-06B6-439A-802A-F28667426A24}" dt="2022-07-05T18:23:27.879" v="3086" actId="14100"/>
        <pc:sldMkLst>
          <pc:docMk/>
          <pc:sldMk cId="839768864" sldId="264"/>
        </pc:sldMkLst>
        <pc:spChg chg="mod">
          <ac:chgData name="Britto Poulose" userId="3e820da222d14bfa" providerId="LiveId" clId="{3BF2BC23-06B6-439A-802A-F28667426A24}" dt="2022-07-05T18:23:08.240" v="3084" actId="2711"/>
          <ac:spMkLst>
            <pc:docMk/>
            <pc:sldMk cId="839768864" sldId="264"/>
            <ac:spMk id="3" creationId="{131C3529-6BF0-4899-2122-19F827861419}"/>
          </ac:spMkLst>
        </pc:spChg>
        <pc:spChg chg="mod">
          <ac:chgData name="Britto Poulose" userId="3e820da222d14bfa" providerId="LiveId" clId="{3BF2BC23-06B6-439A-802A-F28667426A24}" dt="2022-07-05T18:20:26.950" v="3065" actId="2711"/>
          <ac:spMkLst>
            <pc:docMk/>
            <pc:sldMk cId="839768864" sldId="264"/>
            <ac:spMk id="4" creationId="{77D951DA-5F22-6B57-9A7C-930769B83ACF}"/>
          </ac:spMkLst>
        </pc:spChg>
        <pc:spChg chg="mod">
          <ac:chgData name="Britto Poulose" userId="3e820da222d14bfa" providerId="LiveId" clId="{3BF2BC23-06B6-439A-802A-F28667426A24}" dt="2022-07-05T18:23:16.711" v="3085" actId="2711"/>
          <ac:spMkLst>
            <pc:docMk/>
            <pc:sldMk cId="839768864" sldId="264"/>
            <ac:spMk id="5" creationId="{CCAB97CF-3150-BB26-2747-629D59D46B16}"/>
          </ac:spMkLst>
        </pc:spChg>
        <pc:spChg chg="mod">
          <ac:chgData name="Britto Poulose" userId="3e820da222d14bfa" providerId="LiveId" clId="{3BF2BC23-06B6-439A-802A-F28667426A24}" dt="2022-07-05T18:23:27.879" v="3086" actId="14100"/>
          <ac:spMkLst>
            <pc:docMk/>
            <pc:sldMk cId="839768864" sldId="264"/>
            <ac:spMk id="6" creationId="{69CA7302-FFB7-4261-6D23-C2DB0572CA80}"/>
          </ac:spMkLst>
        </pc:spChg>
      </pc:sldChg>
      <pc:sldChg chg="addSp delSp modSp new mod">
        <pc:chgData name="Britto Poulose" userId="3e820da222d14bfa" providerId="LiveId" clId="{3BF2BC23-06B6-439A-802A-F28667426A24}" dt="2022-07-05T18:28:39.013" v="3134" actId="2711"/>
        <pc:sldMkLst>
          <pc:docMk/>
          <pc:sldMk cId="3485046085" sldId="265"/>
        </pc:sldMkLst>
        <pc:spChg chg="mod">
          <ac:chgData name="Britto Poulose" userId="3e820da222d14bfa" providerId="LiveId" clId="{3BF2BC23-06B6-439A-802A-F28667426A24}" dt="2022-07-05T18:28:39.013" v="3134" actId="2711"/>
          <ac:spMkLst>
            <pc:docMk/>
            <pc:sldMk cId="3485046085" sldId="265"/>
            <ac:spMk id="2" creationId="{DC3EE8BC-5E94-A774-89A5-02E07AE81BEA}"/>
          </ac:spMkLst>
        </pc:spChg>
        <pc:spChg chg="add del">
          <ac:chgData name="Britto Poulose" userId="3e820da222d14bfa" providerId="LiveId" clId="{3BF2BC23-06B6-439A-802A-F28667426A24}" dt="2022-07-05T16:46:10.393" v="2322"/>
          <ac:spMkLst>
            <pc:docMk/>
            <pc:sldMk cId="3485046085" sldId="265"/>
            <ac:spMk id="3" creationId="{3299599F-4829-FF08-C8D1-0FB9A7CD4480}"/>
          </ac:spMkLst>
        </pc:spChg>
        <pc:picChg chg="add del mod">
          <ac:chgData name="Britto Poulose" userId="3e820da222d14bfa" providerId="LiveId" clId="{3BF2BC23-06B6-439A-802A-F28667426A24}" dt="2022-07-05T16:45:59.452" v="2321"/>
          <ac:picMkLst>
            <pc:docMk/>
            <pc:sldMk cId="3485046085" sldId="265"/>
            <ac:picMk id="5" creationId="{1D556D20-5B42-0C8D-D1D0-489E6C7C8B07}"/>
          </ac:picMkLst>
        </pc:picChg>
        <pc:picChg chg="add del mod">
          <ac:chgData name="Britto Poulose" userId="3e820da222d14bfa" providerId="LiveId" clId="{3BF2BC23-06B6-439A-802A-F28667426A24}" dt="2022-07-05T16:45:59.452" v="2321"/>
          <ac:picMkLst>
            <pc:docMk/>
            <pc:sldMk cId="3485046085" sldId="265"/>
            <ac:picMk id="7" creationId="{A324FF22-3693-0C90-F611-69D6C4232BBC}"/>
          </ac:picMkLst>
        </pc:picChg>
        <pc:picChg chg="add del mod">
          <ac:chgData name="Britto Poulose" userId="3e820da222d14bfa" providerId="LiveId" clId="{3BF2BC23-06B6-439A-802A-F28667426A24}" dt="2022-07-05T16:45:59.452" v="2321"/>
          <ac:picMkLst>
            <pc:docMk/>
            <pc:sldMk cId="3485046085" sldId="265"/>
            <ac:picMk id="9" creationId="{9F881BD1-D0C5-D195-3C28-E9AE718D8FBB}"/>
          </ac:picMkLst>
        </pc:picChg>
        <pc:picChg chg="add del mod">
          <ac:chgData name="Britto Poulose" userId="3e820da222d14bfa" providerId="LiveId" clId="{3BF2BC23-06B6-439A-802A-F28667426A24}" dt="2022-07-05T16:45:59.452" v="2321"/>
          <ac:picMkLst>
            <pc:docMk/>
            <pc:sldMk cId="3485046085" sldId="265"/>
            <ac:picMk id="11" creationId="{3430011D-104B-419C-5381-2A58D8B65F1A}"/>
          </ac:picMkLst>
        </pc:picChg>
        <pc:picChg chg="add mod">
          <ac:chgData name="Britto Poulose" userId="3e820da222d14bfa" providerId="LiveId" clId="{3BF2BC23-06B6-439A-802A-F28667426A24}" dt="2022-07-05T16:46:19.708" v="2324" actId="14100"/>
          <ac:picMkLst>
            <pc:docMk/>
            <pc:sldMk cId="3485046085" sldId="265"/>
            <ac:picMk id="13" creationId="{BBDACD1D-ED5C-D111-4C6F-1C456BB76726}"/>
          </ac:picMkLst>
        </pc:picChg>
      </pc:sldChg>
      <pc:sldChg chg="addSp delSp modSp new mod">
        <pc:chgData name="Britto Poulose" userId="3e820da222d14bfa" providerId="LiveId" clId="{3BF2BC23-06B6-439A-802A-F28667426A24}" dt="2022-07-05T16:47:13.980" v="2332" actId="14100"/>
        <pc:sldMkLst>
          <pc:docMk/>
          <pc:sldMk cId="849733010" sldId="266"/>
        </pc:sldMkLst>
        <pc:spChg chg="del mod">
          <ac:chgData name="Britto Poulose" userId="3e820da222d14bfa" providerId="LiveId" clId="{3BF2BC23-06B6-439A-802A-F28667426A24}" dt="2022-07-05T16:46:37.279" v="2327" actId="21"/>
          <ac:spMkLst>
            <pc:docMk/>
            <pc:sldMk cId="849733010" sldId="266"/>
            <ac:spMk id="2" creationId="{121252DE-53D4-E0DA-0743-CBCE775D2472}"/>
          </ac:spMkLst>
        </pc:spChg>
        <pc:spChg chg="del mod">
          <ac:chgData name="Britto Poulose" userId="3e820da222d14bfa" providerId="LiveId" clId="{3BF2BC23-06B6-439A-802A-F28667426A24}" dt="2022-07-05T16:46:56.390" v="2329"/>
          <ac:spMkLst>
            <pc:docMk/>
            <pc:sldMk cId="849733010" sldId="266"/>
            <ac:spMk id="3" creationId="{70482874-B529-12AA-98D2-5FBE6CCDFC29}"/>
          </ac:spMkLst>
        </pc:spChg>
        <pc:picChg chg="add mod">
          <ac:chgData name="Britto Poulose" userId="3e820da222d14bfa" providerId="LiveId" clId="{3BF2BC23-06B6-439A-802A-F28667426A24}" dt="2022-07-05T16:47:13.980" v="2332" actId="14100"/>
          <ac:picMkLst>
            <pc:docMk/>
            <pc:sldMk cId="849733010" sldId="266"/>
            <ac:picMk id="5" creationId="{2AE25A8E-11C3-0377-8A6A-06795916FCB4}"/>
          </ac:picMkLst>
        </pc:picChg>
      </pc:sldChg>
      <pc:sldChg chg="addSp delSp modSp new mod">
        <pc:chgData name="Britto Poulose" userId="3e820da222d14bfa" providerId="LiveId" clId="{3BF2BC23-06B6-439A-802A-F28667426A24}" dt="2022-07-05T16:58:12.744" v="2414" actId="14100"/>
        <pc:sldMkLst>
          <pc:docMk/>
          <pc:sldMk cId="1400343780" sldId="267"/>
        </pc:sldMkLst>
        <pc:spChg chg="del mod">
          <ac:chgData name="Britto Poulose" userId="3e820da222d14bfa" providerId="LiveId" clId="{3BF2BC23-06B6-439A-802A-F28667426A24}" dt="2022-07-05T16:47:37.644" v="2336" actId="21"/>
          <ac:spMkLst>
            <pc:docMk/>
            <pc:sldMk cId="1400343780" sldId="267"/>
            <ac:spMk id="2" creationId="{19D93116-BF06-75E8-9B1F-832DE9B04529}"/>
          </ac:spMkLst>
        </pc:spChg>
        <pc:spChg chg="del">
          <ac:chgData name="Britto Poulose" userId="3e820da222d14bfa" providerId="LiveId" clId="{3BF2BC23-06B6-439A-802A-F28667426A24}" dt="2022-07-05T16:47:31.659" v="2334"/>
          <ac:spMkLst>
            <pc:docMk/>
            <pc:sldMk cId="1400343780" sldId="267"/>
            <ac:spMk id="3" creationId="{3AC2A775-1E55-ED3E-1523-C073A0898AF5}"/>
          </ac:spMkLst>
        </pc:spChg>
        <pc:spChg chg="add del mod">
          <ac:chgData name="Britto Poulose" userId="3e820da222d14bfa" providerId="LiveId" clId="{3BF2BC23-06B6-439A-802A-F28667426A24}" dt="2022-07-05T16:58:07.888" v="2413" actId="21"/>
          <ac:spMkLst>
            <pc:docMk/>
            <pc:sldMk cId="1400343780" sldId="267"/>
            <ac:spMk id="6" creationId="{976FE657-341E-AACB-466C-7B5D36C3EAF6}"/>
          </ac:spMkLst>
        </pc:spChg>
        <pc:picChg chg="add mod">
          <ac:chgData name="Britto Poulose" userId="3e820da222d14bfa" providerId="LiveId" clId="{3BF2BC23-06B6-439A-802A-F28667426A24}" dt="2022-07-05T16:58:12.744" v="2414" actId="14100"/>
          <ac:picMkLst>
            <pc:docMk/>
            <pc:sldMk cId="1400343780" sldId="267"/>
            <ac:picMk id="5" creationId="{B92D5347-1465-9AD7-9FB7-0213262C34CD}"/>
          </ac:picMkLst>
        </pc:picChg>
      </pc:sldChg>
      <pc:sldChg chg="addSp delSp modSp new mod">
        <pc:chgData name="Britto Poulose" userId="3e820da222d14bfa" providerId="LiveId" clId="{3BF2BC23-06B6-439A-802A-F28667426A24}" dt="2022-07-05T18:28:52.873" v="3136" actId="2711"/>
        <pc:sldMkLst>
          <pc:docMk/>
          <pc:sldMk cId="2600042154" sldId="268"/>
        </pc:sldMkLst>
        <pc:spChg chg="del mod">
          <ac:chgData name="Britto Poulose" userId="3e820da222d14bfa" providerId="LiveId" clId="{3BF2BC23-06B6-439A-802A-F28667426A24}" dt="2022-07-05T16:48:22.440" v="2343" actId="21"/>
          <ac:spMkLst>
            <pc:docMk/>
            <pc:sldMk cId="2600042154" sldId="268"/>
            <ac:spMk id="2" creationId="{DE679592-6AD1-6E7B-A3D9-D893B3A67145}"/>
          </ac:spMkLst>
        </pc:spChg>
        <pc:spChg chg="del">
          <ac:chgData name="Britto Poulose" userId="3e820da222d14bfa" providerId="LiveId" clId="{3BF2BC23-06B6-439A-802A-F28667426A24}" dt="2022-07-05T16:48:17.699" v="2341"/>
          <ac:spMkLst>
            <pc:docMk/>
            <pc:sldMk cId="2600042154" sldId="268"/>
            <ac:spMk id="3" creationId="{7B38B8A1-B816-2805-D4D0-EAE39FA6F8C0}"/>
          </ac:spMkLst>
        </pc:spChg>
        <pc:spChg chg="add mod">
          <ac:chgData name="Britto Poulose" userId="3e820da222d14bfa" providerId="LiveId" clId="{3BF2BC23-06B6-439A-802A-F28667426A24}" dt="2022-07-05T18:28:52.873" v="3136" actId="2711"/>
          <ac:spMkLst>
            <pc:docMk/>
            <pc:sldMk cId="2600042154" sldId="268"/>
            <ac:spMk id="6" creationId="{B9A90949-2E45-02C1-9595-C9FE72DB6462}"/>
          </ac:spMkLst>
        </pc:spChg>
        <pc:picChg chg="add mod">
          <ac:chgData name="Britto Poulose" userId="3e820da222d14bfa" providerId="LiveId" clId="{3BF2BC23-06B6-439A-802A-F28667426A24}" dt="2022-07-05T18:17:27.489" v="3059"/>
          <ac:picMkLst>
            <pc:docMk/>
            <pc:sldMk cId="2600042154" sldId="268"/>
            <ac:picMk id="5" creationId="{F3E76B76-1061-6EE1-049E-42153329B57F}"/>
          </ac:picMkLst>
        </pc:picChg>
      </pc:sldChg>
      <pc:sldChg chg="new del">
        <pc:chgData name="Britto Poulose" userId="3e820da222d14bfa" providerId="LiveId" clId="{3BF2BC23-06B6-439A-802A-F28667426A24}" dt="2022-07-05T18:10:15.017" v="2974" actId="2696"/>
        <pc:sldMkLst>
          <pc:docMk/>
          <pc:sldMk cId="1902553657" sldId="269"/>
        </pc:sldMkLst>
      </pc:sldChg>
      <pc:sldChg chg="addSp delSp modSp new mod">
        <pc:chgData name="Britto Poulose" userId="3e820da222d14bfa" providerId="LiveId" clId="{3BF2BC23-06B6-439A-802A-F28667426A24}" dt="2022-07-05T18:24:11.152" v="3093" actId="2711"/>
        <pc:sldMkLst>
          <pc:docMk/>
          <pc:sldMk cId="746288234" sldId="270"/>
        </pc:sldMkLst>
        <pc:spChg chg="mod">
          <ac:chgData name="Britto Poulose" userId="3e820da222d14bfa" providerId="LiveId" clId="{3BF2BC23-06B6-439A-802A-F28667426A24}" dt="2022-07-05T18:24:11.152" v="3093" actId="2711"/>
          <ac:spMkLst>
            <pc:docMk/>
            <pc:sldMk cId="746288234" sldId="270"/>
            <ac:spMk id="2" creationId="{D8135D4D-534F-16DB-7D87-DC1A6BF27DD7}"/>
          </ac:spMkLst>
        </pc:spChg>
        <pc:spChg chg="del">
          <ac:chgData name="Britto Poulose" userId="3e820da222d14bfa" providerId="LiveId" clId="{3BF2BC23-06B6-439A-802A-F28667426A24}" dt="2022-07-05T17:37:58.172" v="2438"/>
          <ac:spMkLst>
            <pc:docMk/>
            <pc:sldMk cId="746288234" sldId="270"/>
            <ac:spMk id="3" creationId="{79A4BC79-E174-8A25-3D1F-0C0E5A964317}"/>
          </ac:spMkLst>
        </pc:spChg>
        <pc:picChg chg="add mod">
          <ac:chgData name="Britto Poulose" userId="3e820da222d14bfa" providerId="LiveId" clId="{3BF2BC23-06B6-439A-802A-F28667426A24}" dt="2022-07-05T17:38:02.670" v="2439" actId="14100"/>
          <ac:picMkLst>
            <pc:docMk/>
            <pc:sldMk cId="746288234" sldId="270"/>
            <ac:picMk id="5" creationId="{4A078FB6-CCEA-872E-3230-9B87D8957B7E}"/>
          </ac:picMkLst>
        </pc:picChg>
      </pc:sldChg>
      <pc:sldChg chg="modSp new mod">
        <pc:chgData name="Britto Poulose" userId="3e820da222d14bfa" providerId="LiveId" clId="{3BF2BC23-06B6-439A-802A-F28667426A24}" dt="2022-07-05T18:25:15.186" v="3103" actId="2711"/>
        <pc:sldMkLst>
          <pc:docMk/>
          <pc:sldMk cId="181169285" sldId="271"/>
        </pc:sldMkLst>
        <pc:spChg chg="mod">
          <ac:chgData name="Britto Poulose" userId="3e820da222d14bfa" providerId="LiveId" clId="{3BF2BC23-06B6-439A-802A-F28667426A24}" dt="2022-07-05T18:25:04.418" v="3101" actId="2711"/>
          <ac:spMkLst>
            <pc:docMk/>
            <pc:sldMk cId="181169285" sldId="271"/>
            <ac:spMk id="2" creationId="{2A327C4D-405A-DD09-1C3D-3C624F50E88B}"/>
          </ac:spMkLst>
        </pc:spChg>
        <pc:spChg chg="mod">
          <ac:chgData name="Britto Poulose" userId="3e820da222d14bfa" providerId="LiveId" clId="{3BF2BC23-06B6-439A-802A-F28667426A24}" dt="2022-07-05T18:25:15.186" v="3103" actId="2711"/>
          <ac:spMkLst>
            <pc:docMk/>
            <pc:sldMk cId="181169285" sldId="271"/>
            <ac:spMk id="3" creationId="{606F854A-2712-5566-8D51-EE5CB1D7E2D4}"/>
          </ac:spMkLst>
        </pc:spChg>
      </pc:sldChg>
      <pc:sldChg chg="addSp delSp modSp new mod modAnim">
        <pc:chgData name="Britto Poulose" userId="3e820da222d14bfa" providerId="LiveId" clId="{3BF2BC23-06B6-439A-802A-F28667426A24}" dt="2022-07-05T18:25:22.963" v="3104" actId="2711"/>
        <pc:sldMkLst>
          <pc:docMk/>
          <pc:sldMk cId="628381575" sldId="272"/>
        </pc:sldMkLst>
        <pc:spChg chg="mod">
          <ac:chgData name="Britto Poulose" userId="3e820da222d14bfa" providerId="LiveId" clId="{3BF2BC23-06B6-439A-802A-F28667426A24}" dt="2022-07-05T18:25:22.963" v="3104" actId="2711"/>
          <ac:spMkLst>
            <pc:docMk/>
            <pc:sldMk cId="628381575" sldId="272"/>
            <ac:spMk id="2" creationId="{83BA6AD6-170C-254F-8064-86DC5090836E}"/>
          </ac:spMkLst>
        </pc:spChg>
        <pc:spChg chg="del">
          <ac:chgData name="Britto Poulose" userId="3e820da222d14bfa" providerId="LiveId" clId="{3BF2BC23-06B6-439A-802A-F28667426A24}" dt="2022-07-05T17:46:15.904" v="2644"/>
          <ac:spMkLst>
            <pc:docMk/>
            <pc:sldMk cId="628381575" sldId="272"/>
            <ac:spMk id="3" creationId="{9244F42C-B4C4-84F5-DB78-3F1D5C873CD6}"/>
          </ac:spMkLst>
        </pc:spChg>
        <pc:picChg chg="add mod">
          <ac:chgData name="Britto Poulose" userId="3e820da222d14bfa" providerId="LiveId" clId="{3BF2BC23-06B6-439A-802A-F28667426A24}" dt="2022-07-05T17:47:01.132" v="2650" actId="1076"/>
          <ac:picMkLst>
            <pc:docMk/>
            <pc:sldMk cId="628381575" sldId="272"/>
            <ac:picMk id="4" creationId="{B4F3B279-41DF-484D-C92A-437C4C118518}"/>
          </ac:picMkLst>
        </pc:picChg>
      </pc:sldChg>
      <pc:sldChg chg="addSp delSp modSp new mod modAnim">
        <pc:chgData name="Britto Poulose" userId="3e820da222d14bfa" providerId="LiveId" clId="{3BF2BC23-06B6-439A-802A-F28667426A24}" dt="2022-07-05T18:24:49.960" v="3100" actId="1076"/>
        <pc:sldMkLst>
          <pc:docMk/>
          <pc:sldMk cId="1042456568" sldId="273"/>
        </pc:sldMkLst>
        <pc:spChg chg="mod">
          <ac:chgData name="Britto Poulose" userId="3e820da222d14bfa" providerId="LiveId" clId="{3BF2BC23-06B6-439A-802A-F28667426A24}" dt="2022-07-05T18:24:21.721" v="3094" actId="2711"/>
          <ac:spMkLst>
            <pc:docMk/>
            <pc:sldMk cId="1042456568" sldId="273"/>
            <ac:spMk id="2" creationId="{FFE3A981-F7E5-8CE8-1A7D-BC830677CC5D}"/>
          </ac:spMkLst>
        </pc:spChg>
        <pc:spChg chg="del">
          <ac:chgData name="Britto Poulose" userId="3e820da222d14bfa" providerId="LiveId" clId="{3BF2BC23-06B6-439A-802A-F28667426A24}" dt="2022-07-05T17:43:29.201" v="2573"/>
          <ac:spMkLst>
            <pc:docMk/>
            <pc:sldMk cId="1042456568" sldId="273"/>
            <ac:spMk id="3" creationId="{CB7C3485-837A-22F4-A632-AA86FF75364E}"/>
          </ac:spMkLst>
        </pc:spChg>
        <pc:spChg chg="add mod">
          <ac:chgData name="Britto Poulose" userId="3e820da222d14bfa" providerId="LiveId" clId="{3BF2BC23-06B6-439A-802A-F28667426A24}" dt="2022-07-05T18:24:34.837" v="3096" actId="2711"/>
          <ac:spMkLst>
            <pc:docMk/>
            <pc:sldMk cId="1042456568" sldId="273"/>
            <ac:spMk id="5" creationId="{1C16A8A2-CAA2-0091-C997-4DC5AA33080A}"/>
          </ac:spMkLst>
        </pc:spChg>
        <pc:picChg chg="add mod">
          <ac:chgData name="Britto Poulose" userId="3e820da222d14bfa" providerId="LiveId" clId="{3BF2BC23-06B6-439A-802A-F28667426A24}" dt="2022-07-05T18:24:49.960" v="3100" actId="1076"/>
          <ac:picMkLst>
            <pc:docMk/>
            <pc:sldMk cId="1042456568" sldId="273"/>
            <ac:picMk id="4" creationId="{51AE2069-CD39-B18B-B081-269CD19358CC}"/>
          </ac:picMkLst>
        </pc:picChg>
      </pc:sldChg>
      <pc:sldChg chg="addSp delSp modSp new mod modAnim">
        <pc:chgData name="Britto Poulose" userId="3e820da222d14bfa" providerId="LiveId" clId="{3BF2BC23-06B6-439A-802A-F28667426A24}" dt="2022-07-05T18:25:32.237" v="3105" actId="2711"/>
        <pc:sldMkLst>
          <pc:docMk/>
          <pc:sldMk cId="2415256844" sldId="274"/>
        </pc:sldMkLst>
        <pc:spChg chg="mod">
          <ac:chgData name="Britto Poulose" userId="3e820da222d14bfa" providerId="LiveId" clId="{3BF2BC23-06B6-439A-802A-F28667426A24}" dt="2022-07-05T18:25:32.237" v="3105" actId="2711"/>
          <ac:spMkLst>
            <pc:docMk/>
            <pc:sldMk cId="2415256844" sldId="274"/>
            <ac:spMk id="2" creationId="{EF2BE434-D41F-4293-9F43-4A0F8B07DEEE}"/>
          </ac:spMkLst>
        </pc:spChg>
        <pc:spChg chg="del">
          <ac:chgData name="Britto Poulose" userId="3e820da222d14bfa" providerId="LiveId" clId="{3BF2BC23-06B6-439A-802A-F28667426A24}" dt="2022-07-05T17:47:30.341" v="2652"/>
          <ac:spMkLst>
            <pc:docMk/>
            <pc:sldMk cId="2415256844" sldId="274"/>
            <ac:spMk id="3" creationId="{BFD7FAD1-EA42-D8D7-B27F-881DE956F79F}"/>
          </ac:spMkLst>
        </pc:spChg>
        <pc:picChg chg="add mod">
          <ac:chgData name="Britto Poulose" userId="3e820da222d14bfa" providerId="LiveId" clId="{3BF2BC23-06B6-439A-802A-F28667426A24}" dt="2022-07-05T18:17:27.489" v="3059"/>
          <ac:picMkLst>
            <pc:docMk/>
            <pc:sldMk cId="2415256844" sldId="274"/>
            <ac:picMk id="4" creationId="{2A258EA7-C91A-6E4C-34BD-6D2CBCC57C8B}"/>
          </ac:picMkLst>
        </pc:picChg>
      </pc:sldChg>
      <pc:sldChg chg="addSp delSp modSp new mod modAnim">
        <pc:chgData name="Britto Poulose" userId="3e820da222d14bfa" providerId="LiveId" clId="{3BF2BC23-06B6-439A-802A-F28667426A24}" dt="2022-07-05T18:25:51.357" v="3106" actId="2711"/>
        <pc:sldMkLst>
          <pc:docMk/>
          <pc:sldMk cId="3397153761" sldId="275"/>
        </pc:sldMkLst>
        <pc:spChg chg="mod">
          <ac:chgData name="Britto Poulose" userId="3e820da222d14bfa" providerId="LiveId" clId="{3BF2BC23-06B6-439A-802A-F28667426A24}" dt="2022-07-05T18:25:51.357" v="3106" actId="2711"/>
          <ac:spMkLst>
            <pc:docMk/>
            <pc:sldMk cId="3397153761" sldId="275"/>
            <ac:spMk id="2" creationId="{FA32862F-6A9C-AD6F-1FC2-C493501C6D88}"/>
          </ac:spMkLst>
        </pc:spChg>
        <pc:spChg chg="del">
          <ac:chgData name="Britto Poulose" userId="3e820da222d14bfa" providerId="LiveId" clId="{3BF2BC23-06B6-439A-802A-F28667426A24}" dt="2022-07-05T17:48:20.842" v="2697"/>
          <ac:spMkLst>
            <pc:docMk/>
            <pc:sldMk cId="3397153761" sldId="275"/>
            <ac:spMk id="3" creationId="{7F5ECC9E-BE26-1E94-B5DB-EDE85F758490}"/>
          </ac:spMkLst>
        </pc:spChg>
        <pc:picChg chg="add mod">
          <ac:chgData name="Britto Poulose" userId="3e820da222d14bfa" providerId="LiveId" clId="{3BF2BC23-06B6-439A-802A-F28667426A24}" dt="2022-07-05T17:48:23.617" v="2698" actId="1076"/>
          <ac:picMkLst>
            <pc:docMk/>
            <pc:sldMk cId="3397153761" sldId="275"/>
            <ac:picMk id="4" creationId="{59FEA05B-86F6-F74C-C29C-FE99617238CA}"/>
          </ac:picMkLst>
        </pc:picChg>
      </pc:sldChg>
      <pc:sldChg chg="addSp delSp modSp new mod">
        <pc:chgData name="Britto Poulose" userId="3e820da222d14bfa" providerId="LiveId" clId="{3BF2BC23-06B6-439A-802A-F28667426A24}" dt="2022-07-05T18:25:58.917" v="3107" actId="2711"/>
        <pc:sldMkLst>
          <pc:docMk/>
          <pc:sldMk cId="3808302982" sldId="276"/>
        </pc:sldMkLst>
        <pc:spChg chg="mod">
          <ac:chgData name="Britto Poulose" userId="3e820da222d14bfa" providerId="LiveId" clId="{3BF2BC23-06B6-439A-802A-F28667426A24}" dt="2022-07-05T18:25:58.917" v="3107" actId="2711"/>
          <ac:spMkLst>
            <pc:docMk/>
            <pc:sldMk cId="3808302982" sldId="276"/>
            <ac:spMk id="2" creationId="{7C54D1B6-427B-0E32-B556-A5CC691C75F3}"/>
          </ac:spMkLst>
        </pc:spChg>
        <pc:spChg chg="del">
          <ac:chgData name="Britto Poulose" userId="3e820da222d14bfa" providerId="LiveId" clId="{3BF2BC23-06B6-439A-802A-F28667426A24}" dt="2022-07-05T17:49:48.128" v="2709"/>
          <ac:spMkLst>
            <pc:docMk/>
            <pc:sldMk cId="3808302982" sldId="276"/>
            <ac:spMk id="3" creationId="{8500F18D-0D2D-E68A-FD0A-DB42DA3D9E1E}"/>
          </ac:spMkLst>
        </pc:spChg>
        <pc:picChg chg="add mod">
          <ac:chgData name="Britto Poulose" userId="3e820da222d14bfa" providerId="LiveId" clId="{3BF2BC23-06B6-439A-802A-F28667426A24}" dt="2022-07-05T17:49:53.327" v="2710" actId="14100"/>
          <ac:picMkLst>
            <pc:docMk/>
            <pc:sldMk cId="3808302982" sldId="276"/>
            <ac:picMk id="1026" creationId="{E800E3FE-A797-C8D4-3799-94CC7DA9E78A}"/>
          </ac:picMkLst>
        </pc:picChg>
      </pc:sldChg>
      <pc:sldChg chg="addSp delSp modSp new mod">
        <pc:chgData name="Britto Poulose" userId="3e820da222d14bfa" providerId="LiveId" clId="{3BF2BC23-06B6-439A-802A-F28667426A24}" dt="2022-07-05T18:26:36.467" v="3112" actId="14100"/>
        <pc:sldMkLst>
          <pc:docMk/>
          <pc:sldMk cId="4005230883" sldId="277"/>
        </pc:sldMkLst>
        <pc:spChg chg="mod">
          <ac:chgData name="Britto Poulose" userId="3e820da222d14bfa" providerId="LiveId" clId="{3BF2BC23-06B6-439A-802A-F28667426A24}" dt="2022-07-05T18:26:06.492" v="3108" actId="2711"/>
          <ac:spMkLst>
            <pc:docMk/>
            <pc:sldMk cId="4005230883" sldId="277"/>
            <ac:spMk id="2" creationId="{C0CAB85F-800F-BB83-4997-D743B81563A6}"/>
          </ac:spMkLst>
        </pc:spChg>
        <pc:spChg chg="mod">
          <ac:chgData name="Britto Poulose" userId="3e820da222d14bfa" providerId="LiveId" clId="{3BF2BC23-06B6-439A-802A-F28667426A24}" dt="2022-07-05T18:26:36.467" v="3112" actId="14100"/>
          <ac:spMkLst>
            <pc:docMk/>
            <pc:sldMk cId="4005230883" sldId="277"/>
            <ac:spMk id="3" creationId="{668B97DD-3229-A5B2-72CF-CF25208DE80F}"/>
          </ac:spMkLst>
        </pc:spChg>
        <pc:picChg chg="add del">
          <ac:chgData name="Britto Poulose" userId="3e820da222d14bfa" providerId="LiveId" clId="{3BF2BC23-06B6-439A-802A-F28667426A24}" dt="2022-07-05T17:55:49.187" v="2821" actId="21"/>
          <ac:picMkLst>
            <pc:docMk/>
            <pc:sldMk cId="4005230883" sldId="277"/>
            <ac:picMk id="5" creationId="{E8DBA74F-5F69-6B49-411D-EEB96372B087}"/>
          </ac:picMkLst>
        </pc:picChg>
        <pc:picChg chg="add mod">
          <ac:chgData name="Britto Poulose" userId="3e820da222d14bfa" providerId="LiveId" clId="{3BF2BC23-06B6-439A-802A-F28667426A24}" dt="2022-07-05T18:26:17.170" v="3109" actId="1076"/>
          <ac:picMkLst>
            <pc:docMk/>
            <pc:sldMk cId="4005230883" sldId="277"/>
            <ac:picMk id="6" creationId="{4D49D3A1-D1DF-4C94-0DF6-E4E4E611C493}"/>
          </ac:picMkLst>
        </pc:picChg>
      </pc:sldChg>
      <pc:sldChg chg="modSp new mod ord">
        <pc:chgData name="Britto Poulose" userId="3e820da222d14bfa" providerId="LiveId" clId="{3BF2BC23-06B6-439A-802A-F28667426A24}" dt="2022-07-05T18:26:55.181" v="3115" actId="255"/>
        <pc:sldMkLst>
          <pc:docMk/>
          <pc:sldMk cId="4154015251" sldId="278"/>
        </pc:sldMkLst>
        <pc:spChg chg="mod">
          <ac:chgData name="Britto Poulose" userId="3e820da222d14bfa" providerId="LiveId" clId="{3BF2BC23-06B6-439A-802A-F28667426A24}" dt="2022-07-05T18:26:44.487" v="3113" actId="2711"/>
          <ac:spMkLst>
            <pc:docMk/>
            <pc:sldMk cId="4154015251" sldId="278"/>
            <ac:spMk id="2" creationId="{DE67238D-D673-B553-C1A1-4C7F96417E05}"/>
          </ac:spMkLst>
        </pc:spChg>
        <pc:spChg chg="mod">
          <ac:chgData name="Britto Poulose" userId="3e820da222d14bfa" providerId="LiveId" clId="{3BF2BC23-06B6-439A-802A-F28667426A24}" dt="2022-07-05T18:26:55.181" v="3115" actId="255"/>
          <ac:spMkLst>
            <pc:docMk/>
            <pc:sldMk cId="4154015251" sldId="278"/>
            <ac:spMk id="3" creationId="{BC4D71F7-A23E-50BE-A490-70D39355B7DD}"/>
          </ac:spMkLst>
        </pc:spChg>
      </pc:sldChg>
      <pc:sldChg chg="delSp modSp new mod">
        <pc:chgData name="Britto Poulose" userId="3e820da222d14bfa" providerId="LiveId" clId="{3BF2BC23-06B6-439A-802A-F28667426A24}" dt="2022-07-05T18:27:05.274" v="3117" actId="255"/>
        <pc:sldMkLst>
          <pc:docMk/>
          <pc:sldMk cId="2870342422" sldId="279"/>
        </pc:sldMkLst>
        <pc:spChg chg="del mod">
          <ac:chgData name="Britto Poulose" userId="3e820da222d14bfa" providerId="LiveId" clId="{3BF2BC23-06B6-439A-802A-F28667426A24}" dt="2022-07-05T18:07:04.664" v="2960" actId="21"/>
          <ac:spMkLst>
            <pc:docMk/>
            <pc:sldMk cId="2870342422" sldId="279"/>
            <ac:spMk id="2" creationId="{EE33D073-EFDA-4595-8E73-7AD984C40A48}"/>
          </ac:spMkLst>
        </pc:spChg>
        <pc:spChg chg="mod">
          <ac:chgData name="Britto Poulose" userId="3e820da222d14bfa" providerId="LiveId" clId="{3BF2BC23-06B6-439A-802A-F28667426A24}" dt="2022-07-05T18:27:05.274" v="3117" actId="255"/>
          <ac:spMkLst>
            <pc:docMk/>
            <pc:sldMk cId="2870342422" sldId="279"/>
            <ac:spMk id="3" creationId="{E6FD3A16-EF0F-B343-3139-C22E83A0732F}"/>
          </ac:spMkLst>
        </pc:spChg>
      </pc:sldChg>
      <pc:sldChg chg="modSp new mod">
        <pc:chgData name="Britto Poulose" userId="3e820da222d14bfa" providerId="LiveId" clId="{3BF2BC23-06B6-439A-802A-F28667426A24}" dt="2022-07-05T18:27:36.043" v="3127" actId="20577"/>
        <pc:sldMkLst>
          <pc:docMk/>
          <pc:sldMk cId="120910573" sldId="280"/>
        </pc:sldMkLst>
        <pc:spChg chg="mod">
          <ac:chgData name="Britto Poulose" userId="3e820da222d14bfa" providerId="LiveId" clId="{3BF2BC23-06B6-439A-802A-F28667426A24}" dt="2022-07-05T18:27:13.276" v="3118" actId="2711"/>
          <ac:spMkLst>
            <pc:docMk/>
            <pc:sldMk cId="120910573" sldId="280"/>
            <ac:spMk id="2" creationId="{2AA8D9EC-1F5B-2C1E-92A3-F14D2ECECB19}"/>
          </ac:spMkLst>
        </pc:spChg>
        <pc:spChg chg="mod">
          <ac:chgData name="Britto Poulose" userId="3e820da222d14bfa" providerId="LiveId" clId="{3BF2BC23-06B6-439A-802A-F28667426A24}" dt="2022-07-05T18:27:36.043" v="3127" actId="20577"/>
          <ac:spMkLst>
            <pc:docMk/>
            <pc:sldMk cId="120910573" sldId="280"/>
            <ac:spMk id="3" creationId="{32290A55-F76B-1489-1E92-20F4BA10908E}"/>
          </ac:spMkLst>
        </pc:spChg>
      </pc:sldChg>
      <pc:sldChg chg="addSp delSp modSp new mod">
        <pc:chgData name="Britto Poulose" userId="3e820da222d14bfa" providerId="LiveId" clId="{3BF2BC23-06B6-439A-802A-F28667426A24}" dt="2022-07-05T18:28:26.556" v="3133" actId="255"/>
        <pc:sldMkLst>
          <pc:docMk/>
          <pc:sldMk cId="2607065877" sldId="281"/>
        </pc:sldMkLst>
        <pc:spChg chg="del mod">
          <ac:chgData name="Britto Poulose" userId="3e820da222d14bfa" providerId="LiveId" clId="{3BF2BC23-06B6-439A-802A-F28667426A24}" dt="2022-07-05T18:13:11.077" v="2982" actId="21"/>
          <ac:spMkLst>
            <pc:docMk/>
            <pc:sldMk cId="2607065877" sldId="281"/>
            <ac:spMk id="2" creationId="{DF4F6F05-488F-F44F-D891-CC7FB839B496}"/>
          </ac:spMkLst>
        </pc:spChg>
        <pc:spChg chg="del">
          <ac:chgData name="Britto Poulose" userId="3e820da222d14bfa" providerId="LiveId" clId="{3BF2BC23-06B6-439A-802A-F28667426A24}" dt="2022-07-05T18:12:41.298" v="2976"/>
          <ac:spMkLst>
            <pc:docMk/>
            <pc:sldMk cId="2607065877" sldId="281"/>
            <ac:spMk id="3" creationId="{9AC4E895-F8A0-3483-B882-9431E094FCDB}"/>
          </ac:spMkLst>
        </pc:spChg>
        <pc:spChg chg="add del mod">
          <ac:chgData name="Britto Poulose" userId="3e820da222d14bfa" providerId="LiveId" clId="{3BF2BC23-06B6-439A-802A-F28667426A24}" dt="2022-07-05T18:14:21.158" v="3002"/>
          <ac:spMkLst>
            <pc:docMk/>
            <pc:sldMk cId="2607065877" sldId="281"/>
            <ac:spMk id="6" creationId="{AA2330BF-E918-82E2-01C8-A6570640573B}"/>
          </ac:spMkLst>
        </pc:spChg>
        <pc:spChg chg="add del">
          <ac:chgData name="Britto Poulose" userId="3e820da222d14bfa" providerId="LiveId" clId="{3BF2BC23-06B6-439A-802A-F28667426A24}" dt="2022-07-05T18:14:35.751" v="3004" actId="22"/>
          <ac:spMkLst>
            <pc:docMk/>
            <pc:sldMk cId="2607065877" sldId="281"/>
            <ac:spMk id="8" creationId="{32989257-26E6-FCCD-499B-30406BD184C2}"/>
          </ac:spMkLst>
        </pc:spChg>
        <pc:spChg chg="add mod">
          <ac:chgData name="Britto Poulose" userId="3e820da222d14bfa" providerId="LiveId" clId="{3BF2BC23-06B6-439A-802A-F28667426A24}" dt="2022-07-05T18:28:26.556" v="3133" actId="255"/>
          <ac:spMkLst>
            <pc:docMk/>
            <pc:sldMk cId="2607065877" sldId="281"/>
            <ac:spMk id="9" creationId="{3EF47CAF-3D49-5CBF-8CA5-474524B95E78}"/>
          </ac:spMkLst>
        </pc:spChg>
        <pc:picChg chg="add mod modCrop">
          <ac:chgData name="Britto Poulose" userId="3e820da222d14bfa" providerId="LiveId" clId="{3BF2BC23-06B6-439A-802A-F28667426A24}" dt="2022-07-05T18:14:13.121" v="2999" actId="14100"/>
          <ac:picMkLst>
            <pc:docMk/>
            <pc:sldMk cId="2607065877" sldId="281"/>
            <ac:picMk id="5" creationId="{BFD7A2F5-3D2C-EE44-25E5-31CD2F358724}"/>
          </ac:picMkLst>
        </pc:picChg>
      </pc:sldChg>
      <pc:sldChg chg="addSp delSp modSp new mod">
        <pc:chgData name="Britto Poulose" userId="3e820da222d14bfa" providerId="LiveId" clId="{3BF2BC23-06B6-439A-802A-F28667426A24}" dt="2022-07-05T18:27:55.930" v="3129" actId="2711"/>
        <pc:sldMkLst>
          <pc:docMk/>
          <pc:sldMk cId="3548538359" sldId="282"/>
        </pc:sldMkLst>
        <pc:spChg chg="mod">
          <ac:chgData name="Britto Poulose" userId="3e820da222d14bfa" providerId="LiveId" clId="{3BF2BC23-06B6-439A-802A-F28667426A24}" dt="2022-07-05T18:27:55.930" v="3129" actId="2711"/>
          <ac:spMkLst>
            <pc:docMk/>
            <pc:sldMk cId="3548538359" sldId="282"/>
            <ac:spMk id="2" creationId="{A060FCAE-D437-5245-89D8-4333FD29886E}"/>
          </ac:spMkLst>
        </pc:spChg>
        <pc:spChg chg="del">
          <ac:chgData name="Britto Poulose" userId="3e820da222d14bfa" providerId="LiveId" clId="{3BF2BC23-06B6-439A-802A-F28667426A24}" dt="2022-07-05T18:13:37.200" v="2986"/>
          <ac:spMkLst>
            <pc:docMk/>
            <pc:sldMk cId="3548538359" sldId="282"/>
            <ac:spMk id="3" creationId="{8DCBE136-E9C5-DA54-3572-5D478CDDE3E1}"/>
          </ac:spMkLst>
        </pc:spChg>
        <pc:picChg chg="add mod modCrop">
          <ac:chgData name="Britto Poulose" userId="3e820da222d14bfa" providerId="LiveId" clId="{3BF2BC23-06B6-439A-802A-F28667426A24}" dt="2022-07-05T18:13:55.820" v="2989" actId="732"/>
          <ac:picMkLst>
            <pc:docMk/>
            <pc:sldMk cId="3548538359" sldId="282"/>
            <ac:picMk id="5" creationId="{59040528-6AAC-0B0D-1EFE-AB2160E05E88}"/>
          </ac:picMkLst>
        </pc:picChg>
      </pc:sldChg>
      <pc:sldChg chg="delSp modSp new mod">
        <pc:chgData name="Britto Poulose" userId="3e820da222d14bfa" providerId="LiveId" clId="{3BF2BC23-06B6-439A-802A-F28667426A24}" dt="2022-07-05T18:29:15.315" v="3140" actId="2711"/>
        <pc:sldMkLst>
          <pc:docMk/>
          <pc:sldMk cId="2032148689" sldId="283"/>
        </pc:sldMkLst>
        <pc:spChg chg="del mod">
          <ac:chgData name="Britto Poulose" userId="3e820da222d14bfa" providerId="LiveId" clId="{3BF2BC23-06B6-439A-802A-F28667426A24}" dt="2022-07-05T18:15:58.745" v="3038" actId="21"/>
          <ac:spMkLst>
            <pc:docMk/>
            <pc:sldMk cId="2032148689" sldId="283"/>
            <ac:spMk id="2" creationId="{18585344-1D10-6471-9FD9-D6D1740BB450}"/>
          </ac:spMkLst>
        </pc:spChg>
        <pc:spChg chg="mod">
          <ac:chgData name="Britto Poulose" userId="3e820da222d14bfa" providerId="LiveId" clId="{3BF2BC23-06B6-439A-802A-F28667426A24}" dt="2022-07-05T18:29:15.315" v="3140" actId="2711"/>
          <ac:spMkLst>
            <pc:docMk/>
            <pc:sldMk cId="2032148689" sldId="283"/>
            <ac:spMk id="3" creationId="{DE92E4B7-D848-4897-5B09-1358D1D4A698}"/>
          </ac:spMkLst>
        </pc:spChg>
      </pc:sldChg>
      <pc:sldChg chg="addSp delSp modSp new mod modAnim">
        <pc:chgData name="Britto Poulose" userId="3e820da222d14bfa" providerId="LiveId" clId="{3BF2BC23-06B6-439A-802A-F28667426A24}" dt="2022-07-06T00:33:56.909" v="3146" actId="14100"/>
        <pc:sldMkLst>
          <pc:docMk/>
          <pc:sldMk cId="3852570368" sldId="284"/>
        </pc:sldMkLst>
        <pc:spChg chg="del">
          <ac:chgData name="Britto Poulose" userId="3e820da222d14bfa" providerId="LiveId" clId="{3BF2BC23-06B6-439A-802A-F28667426A24}" dt="2022-07-06T00:33:45.286" v="3143" actId="21"/>
          <ac:spMkLst>
            <pc:docMk/>
            <pc:sldMk cId="3852570368" sldId="284"/>
            <ac:spMk id="2" creationId="{437C7EAA-E0A0-CB54-4D68-5F6245FB1AF9}"/>
          </ac:spMkLst>
        </pc:spChg>
        <pc:spChg chg="del">
          <ac:chgData name="Britto Poulose" userId="3e820da222d14bfa" providerId="LiveId" clId="{3BF2BC23-06B6-439A-802A-F28667426A24}" dt="2022-07-06T00:33:41.096" v="3142"/>
          <ac:spMkLst>
            <pc:docMk/>
            <pc:sldMk cId="3852570368" sldId="284"/>
            <ac:spMk id="3" creationId="{7367FA5B-5DFE-0C2B-8E16-7B32797F39C9}"/>
          </ac:spMkLst>
        </pc:spChg>
        <pc:picChg chg="add mod">
          <ac:chgData name="Britto Poulose" userId="3e820da222d14bfa" providerId="LiveId" clId="{3BF2BC23-06B6-439A-802A-F28667426A24}" dt="2022-07-06T00:33:56.909" v="3146" actId="14100"/>
          <ac:picMkLst>
            <pc:docMk/>
            <pc:sldMk cId="3852570368" sldId="284"/>
            <ac:picMk id="4" creationId="{899C2F21-8DFB-3BC9-0CA6-D0711E62E8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5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2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6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6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5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0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6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EC8F6E0-3F5D-419A-A8BC-8D3F55FF32C7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5BDB96C-8AB2-4301-BA93-64C415D7C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4C73-D0F6-D4CF-FF5B-1118AF154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SMART FARMING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6A2B0-C2B4-4AC8-83CD-B4083E385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6AD6-170C-254F-8064-86DC5090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Soil moisture sensor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F3B279-41DF-484D-C92A-437C4C118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03" y="1516027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E434-D41F-4293-9F43-4A0F8B0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Temperature, Humidity sensor</a:t>
            </a:r>
          </a:p>
        </p:txBody>
      </p:sp>
      <p:pic>
        <p:nvPicPr>
          <p:cNvPr id="4" name="Picture 2" descr="Omatom Power Temperature And Humidity Sensor Module, Rs 90/piece | ID:  16418453330">
            <a:extLst>
              <a:ext uri="{FF2B5EF4-FFF2-40B4-BE49-F238E27FC236}">
                <a16:creationId xmlns:a16="http://schemas.microsoft.com/office/drawing/2014/main" id="{2A258EA7-C91A-6E4C-34BD-6D2CBCC57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0842" y="2120900"/>
            <a:ext cx="5316666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5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862F-6A9C-AD6F-1FC2-C493501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Particle sensor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FEA05B-86F6-F74C-C29C-FE99617238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xfrm>
            <a:off x="2107694" y="1897545"/>
            <a:ext cx="55108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1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1B6-427B-0E32-B556-A5CC691C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PH sensor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00E3FE-A797-C8D4-3799-94CC7DA9E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58" y="1825625"/>
            <a:ext cx="56312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30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B85F-800F-BB83-4997-D743B815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Module-3(storage and retrieve of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97DD-3229-A5B2-72CF-CF25208D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078" cy="4351338"/>
          </a:xfrm>
        </p:spPr>
        <p:txBody>
          <a:bodyPr>
            <a:normAutofit/>
          </a:bodyPr>
          <a:lstStyle/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Using cloud as database.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Firebase free cloud is used.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Retrieving data from firebase and display on application. 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9D3A1-D1DF-4C94-0DF6-E4E4E611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78" y="2173574"/>
            <a:ext cx="624754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3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C2F21-8DFB-3BC9-0CA6-D0711E62E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182" y="719191"/>
            <a:ext cx="5198723" cy="54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238D-D673-B553-C1A1-4C7F9641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Module-4(prediction of fertilizers)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71F7-A23E-50BE-A490-70D39355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Dataset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Mainly four values are used to suggest the fertilizers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Dataset contain four inputs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PH value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Water content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Temperature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Humidity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And one fertilizer based on the inputs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401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3A16-EF0F-B343-3139-C22E83A0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481"/>
            <a:ext cx="10515600" cy="533448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Fertilizers for paddy only taken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Limestone,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Urea,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 X20,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 X 18,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Urea, 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NPK</a:t>
            </a:r>
          </a:p>
          <a:p>
            <a:pPr lvl="1"/>
            <a:r>
              <a:rPr lang="en-IN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Amonium</a:t>
            </a:r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Nitrate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Sulphur</a:t>
            </a:r>
          </a:p>
          <a:p>
            <a:pPr lvl="1"/>
            <a:r>
              <a:rPr lang="en-IN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Fatamphos</a:t>
            </a:r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Pulverised Limestone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034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D9EC-1F5B-2C1E-92A3-F14D2ECE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0A55-F76B-1489-1E92-20F4BA10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Check 2 algorithm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KNN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Nave base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KNN have 82 accuracy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Here using Nave base Algorithm.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Which have 99 accuracy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10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7A2F5-3D2C-EE44-25E5-31CD2F358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9" r="10614"/>
          <a:stretch/>
        </p:blipFill>
        <p:spPr>
          <a:xfrm>
            <a:off x="1571946" y="1479479"/>
            <a:ext cx="7664521" cy="46974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47CAF-3D49-5CBF-8CA5-474524B95E78}"/>
              </a:ext>
            </a:extLst>
          </p:cNvPr>
          <p:cNvSpPr txBox="1"/>
          <p:nvPr/>
        </p:nvSpPr>
        <p:spPr>
          <a:xfrm>
            <a:off x="1571946" y="523982"/>
            <a:ext cx="586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60706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826A-965A-6F29-3681-8848F3A8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815F-28E7-E5C2-9024-94BB2DCF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Incorrect usage of fertilizers.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 understand about varying climate in our location.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Manual water pumping in farm.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52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FCAE-D437-5245-89D8-4333FD29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Nave 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40528-6AAC-0B0D-1EFE-AB2160E0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3" r="10731" b="6897"/>
          <a:stretch/>
        </p:blipFill>
        <p:spPr>
          <a:xfrm>
            <a:off x="2979506" y="1825625"/>
            <a:ext cx="6154220" cy="4051193"/>
          </a:xfrm>
        </p:spPr>
      </p:pic>
    </p:spTree>
    <p:extLst>
      <p:ext uri="{BB962C8B-B14F-4D97-AF65-F5344CB8AC3E}">
        <p14:creationId xmlns:p14="http://schemas.microsoft.com/office/powerpoint/2010/main" val="354853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D55F-8CBD-1537-1DC8-FDAF7166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Input/ Output and Code Description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996B-0C50-622A-BD2A-FD8CBBBA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Code for connecting to </a:t>
            </a:r>
            <a:r>
              <a:rPr lang="en-US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wifi</a:t>
            </a:r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Code for accessing sensor data to program</a:t>
            </a:r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Code for storing data to firebase.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Code for model training.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316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E8BC-5E94-A774-89A5-02E07AE8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Sample Screenshots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DACD1D-ED5C-D111-4C6F-1C456BB76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98" y="1825625"/>
            <a:ext cx="4623371" cy="4351338"/>
          </a:xfrm>
        </p:spPr>
      </p:pic>
    </p:spTree>
    <p:extLst>
      <p:ext uri="{BB962C8B-B14F-4D97-AF65-F5344CB8AC3E}">
        <p14:creationId xmlns:p14="http://schemas.microsoft.com/office/powerpoint/2010/main" val="3485046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25A8E-11C3-0377-8A6A-06795916F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7" y="1037690"/>
            <a:ext cx="11194389" cy="5139273"/>
          </a:xfrm>
        </p:spPr>
      </p:pic>
    </p:spTree>
    <p:extLst>
      <p:ext uri="{BB962C8B-B14F-4D97-AF65-F5344CB8AC3E}">
        <p14:creationId xmlns:p14="http://schemas.microsoft.com/office/powerpoint/2010/main" val="849733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D5347-1465-9AD7-9FB7-0213262C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" y="986320"/>
            <a:ext cx="10315254" cy="5190644"/>
          </a:xfrm>
        </p:spPr>
      </p:pic>
    </p:spTree>
    <p:extLst>
      <p:ext uri="{BB962C8B-B14F-4D97-AF65-F5344CB8AC3E}">
        <p14:creationId xmlns:p14="http://schemas.microsoft.com/office/powerpoint/2010/main" val="1400343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76B76-1061-6EE1-049E-42153329B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19" y="2120900"/>
            <a:ext cx="7202311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90949-2E45-02C1-9595-C9FE72DB6462}"/>
              </a:ext>
            </a:extLst>
          </p:cNvPr>
          <p:cNvSpPr txBox="1"/>
          <p:nvPr/>
        </p:nvSpPr>
        <p:spPr>
          <a:xfrm>
            <a:off x="945221" y="452062"/>
            <a:ext cx="885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Fertilizer Prediction</a:t>
            </a:r>
          </a:p>
        </p:txBody>
      </p:sp>
    </p:spTree>
    <p:extLst>
      <p:ext uri="{BB962C8B-B14F-4D97-AF65-F5344CB8AC3E}">
        <p14:creationId xmlns:p14="http://schemas.microsoft.com/office/powerpoint/2010/main" val="260004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457E-451D-EAC4-0660-973AD253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0F37-4FE6-8E3A-E8DF-EE590830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 can implement sensors for detecting nitrogen and potassium to predict more fertilizers.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Instead of inputting data directly to the website, data can be retrieved from the cloud for predicting the fertilizer.</a:t>
            </a:r>
          </a:p>
        </p:txBody>
      </p:sp>
    </p:spTree>
    <p:extLst>
      <p:ext uri="{BB962C8B-B14F-4D97-AF65-F5344CB8AC3E}">
        <p14:creationId xmlns:p14="http://schemas.microsoft.com/office/powerpoint/2010/main" val="1269325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E4B7-D848-4897-5B09-1358D1D4A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812" y="2445249"/>
            <a:ext cx="8774987" cy="3731714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214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0017-7DC5-FDE3-F15D-4A75304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69507"/>
          </a:xfrm>
        </p:spPr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EF61-EAF1-F2B7-CBA0-55C97B624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41124"/>
            <a:ext cx="10058400" cy="463107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Smart Farming system helps farmers to monitor water content and atmospheric temperature.</a:t>
            </a:r>
          </a:p>
          <a:p>
            <a:endParaRPr 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Based on the water content level, water will be automatically pumped to the farm.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PH sensor is used to sense the PH level of the soil, using this PH value appropriate fertilizers will be suggesting the to the farmer.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 particle sensor is used to detect the  amount of pollutants in atmosphere.</a:t>
            </a:r>
          </a:p>
          <a:p>
            <a:pPr marL="0" indent="0">
              <a:buNone/>
            </a:pPr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981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1E00-6903-D413-5954-6756E430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E8CC-0D6E-CD4E-E573-11959DAC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 deal with sudden climatic changes in farming.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 increase the productivity.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 reduce the uncontrolled usage of fertilizers.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Safety measures can be implemented based on the particle sensor value.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7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3529-6BF0-4899-2122-19F827861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Existing system</a:t>
            </a:r>
          </a:p>
          <a:p>
            <a:endParaRPr lang="en-IN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951DA-5F22-6B57-9A7C-930769B83A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Soil testing and suggestion of fertilizers is done by the agriculture office (</a:t>
            </a:r>
            <a:r>
              <a:rPr lang="en-US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krishibhavan</a:t>
            </a:r>
            <a:r>
              <a:rPr 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Man power is required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B97CF-3150-BB26-2747-629D59D46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Proposed system</a:t>
            </a:r>
          </a:p>
          <a:p>
            <a:endParaRPr lang="en-IN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A7302-FFB7-4261-6D23-C2DB0572C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962" y="2280863"/>
            <a:ext cx="5098426" cy="390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Using the PH value appropriate fertilizers will be suggested to the  farmers.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IOT sensor will sense the water level and pump water automatically.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Detect the amount of atmospheric particles.</a:t>
            </a:r>
          </a:p>
        </p:txBody>
      </p:sp>
    </p:spTree>
    <p:extLst>
      <p:ext uri="{BB962C8B-B14F-4D97-AF65-F5344CB8AC3E}">
        <p14:creationId xmlns:p14="http://schemas.microsoft.com/office/powerpoint/2010/main" val="83976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3D33-D987-D45C-3B59-6A13775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Modules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3A5D-B876-8749-8116-EDE37E91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Module-1</a:t>
            </a:r>
          </a:p>
          <a:p>
            <a:pPr lvl="1"/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Hardware connection.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Module-2</a:t>
            </a:r>
          </a:p>
          <a:p>
            <a:pPr lvl="1"/>
            <a:r>
              <a:rPr lang="en-IN" sz="2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collection.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Module-3</a:t>
            </a:r>
          </a:p>
          <a:p>
            <a:pPr lvl="1"/>
            <a:r>
              <a:rPr lang="en-IN" sz="2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Storage and </a:t>
            </a:r>
            <a:r>
              <a:rPr lang="en-IN" sz="2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retreival</a:t>
            </a:r>
            <a:r>
              <a:rPr lang="en-IN" sz="2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of data.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Module-4</a:t>
            </a:r>
          </a:p>
          <a:p>
            <a:pPr lvl="1"/>
            <a:r>
              <a:rPr lang="en-IN" sz="2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Prediction of fertilizers.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9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5D4D-534F-16DB-7D87-DC1A6BF2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Hardware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78FB6-CCEA-872E-3230-9B87D895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8" y="1923821"/>
            <a:ext cx="8449319" cy="4154945"/>
          </a:xfrm>
        </p:spPr>
      </p:pic>
    </p:spTree>
    <p:extLst>
      <p:ext uri="{BB962C8B-B14F-4D97-AF65-F5344CB8AC3E}">
        <p14:creationId xmlns:p14="http://schemas.microsoft.com/office/powerpoint/2010/main" val="74628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A981-F7E5-8CE8-1A7D-BC830677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757"/>
            <a:ext cx="10515600" cy="838691"/>
          </a:xfrm>
        </p:spPr>
        <p:txBody>
          <a:bodyPr>
            <a:normAutofit/>
          </a:bodyPr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 MCU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51AE2069-CD39-B18B-B081-269CD1935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7" y="1934966"/>
            <a:ext cx="5208997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6A8A2-CAA2-0091-C997-4DC5AA33080A}"/>
              </a:ext>
            </a:extLst>
          </p:cNvPr>
          <p:cNvSpPr txBox="1"/>
          <p:nvPr/>
        </p:nvSpPr>
        <p:spPr>
          <a:xfrm>
            <a:off x="838200" y="965774"/>
            <a:ext cx="56036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NodeMCU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is an open-source firmware for which open-source prototyping board designs are available.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Amica,Doit,Lolin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name “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NodeMCU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 combines “Node” and “MCU”.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firmware uses the Lua scripting language.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 provides easy and very stable connection to the internet.</a:t>
            </a:r>
          </a:p>
          <a:p>
            <a:endParaRPr lang="en-IN" sz="2400" b="1" u="sng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245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7C4D-405A-DD09-1C3D-3C624F50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854A-2712-5566-8D51-EE5CB1D7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Collecting data from IOT sensors.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Soil moisture sensor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PH sensor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Temperature ,Humidity sensor</a:t>
            </a:r>
          </a:p>
          <a:p>
            <a:r>
              <a:rPr lang="en-I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Particle sensor</a:t>
            </a:r>
          </a:p>
          <a:p>
            <a:endParaRPr lang="en-IN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6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1971</TotalTime>
  <Words>481</Words>
  <Application>Microsoft Office PowerPoint</Application>
  <PresentationFormat>Widescreen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Microsoft JhengHei UI</vt:lpstr>
      <vt:lpstr>Arial</vt:lpstr>
      <vt:lpstr>Rockwell</vt:lpstr>
      <vt:lpstr>Rockwell Condensed</vt:lpstr>
      <vt:lpstr>Wingdings</vt:lpstr>
      <vt:lpstr>Wood Type</vt:lpstr>
      <vt:lpstr>SMART FARMING</vt:lpstr>
      <vt:lpstr>Relevance</vt:lpstr>
      <vt:lpstr>Description</vt:lpstr>
      <vt:lpstr>Objective</vt:lpstr>
      <vt:lpstr>PowerPoint Presentation</vt:lpstr>
      <vt:lpstr>Modules Identified</vt:lpstr>
      <vt:lpstr>Hardware connection</vt:lpstr>
      <vt:lpstr>NODE MCU</vt:lpstr>
      <vt:lpstr>Data collection</vt:lpstr>
      <vt:lpstr>Soil moisture sensor</vt:lpstr>
      <vt:lpstr>Temperature, Humidity sensor</vt:lpstr>
      <vt:lpstr>Particle sensor</vt:lpstr>
      <vt:lpstr>PH sensor</vt:lpstr>
      <vt:lpstr>Module-3(storage and retrieve of data)</vt:lpstr>
      <vt:lpstr>PowerPoint Presentation</vt:lpstr>
      <vt:lpstr>Module-4(prediction of fertilizers)</vt:lpstr>
      <vt:lpstr>PowerPoint Presentation</vt:lpstr>
      <vt:lpstr>Algorithm</vt:lpstr>
      <vt:lpstr>PowerPoint Presentation</vt:lpstr>
      <vt:lpstr>Nave base</vt:lpstr>
      <vt:lpstr>Input/ Output and Code Description</vt:lpstr>
      <vt:lpstr>Sample Screenshots</vt:lpstr>
      <vt:lpstr>PowerPoint Presentation</vt:lpstr>
      <vt:lpstr>PowerPoint Presentation</vt:lpstr>
      <vt:lpstr>PowerPoint Presentation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FARMING</dc:title>
  <dc:creator>Britto Poulose</dc:creator>
  <cp:lastModifiedBy>Britto Poulose</cp:lastModifiedBy>
  <cp:revision>19</cp:revision>
  <dcterms:created xsi:type="dcterms:W3CDTF">2022-07-05T06:33:17Z</dcterms:created>
  <dcterms:modified xsi:type="dcterms:W3CDTF">2022-07-06T15:24:50Z</dcterms:modified>
</cp:coreProperties>
</file>