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BN47L3NQ\KAVYA_M_EXCEL%5b1%5d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1E75-4E11-9CA9-D29308894E43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1E75-4E11-9CA9-D29308894E43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1E75-4E11-9CA9-D29308894E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38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STU</a:t>
            </a:r>
            <a:r>
              <a:rPr lang="en-US" sz="2400" dirty="0"/>
              <a:t>DENT NAME: </a:t>
            </a:r>
            <a:r>
              <a:rPr lang="en-IN" sz="2400" dirty="0"/>
              <a:t>A </a:t>
            </a:r>
            <a:r>
              <a:rPr lang="en-IN" sz="2400" dirty="0" err="1"/>
              <a:t>A</a:t>
            </a:r>
            <a:r>
              <a:rPr lang="en-IN" sz="2400" dirty="0"/>
              <a:t> KEVIN BRITTO</a:t>
            </a:r>
          </a:p>
          <a:p>
            <a:r>
              <a:rPr lang="en-US" sz="2400" dirty="0"/>
              <a:t>REGISTER NO:  </a:t>
            </a:r>
            <a:r>
              <a:rPr lang="en-IN" sz="2400" dirty="0"/>
              <a:t>312213828/asunm1473312213828</a:t>
            </a:r>
            <a:endParaRPr lang="en-US" sz="2400" dirty="0"/>
          </a:p>
          <a:p>
            <a:r>
              <a:rPr lang="en-US" sz="2400" dirty="0"/>
              <a:t>DEPARTMENT: B.COM ( </a:t>
            </a:r>
            <a:r>
              <a:rPr lang="en-US" sz="2400" dirty="0" err="1"/>
              <a:t>A&amp;f</a:t>
            </a:r>
            <a:r>
              <a:rPr lang="en-US" sz="2400" dirty="0"/>
              <a:t>)</a:t>
            </a:r>
          </a:p>
          <a:p>
            <a:r>
              <a:rPr lang="en-US" sz="2400" dirty="0"/>
              <a:t>COLLEGE </a:t>
            </a:r>
            <a:r>
              <a:rPr lang="en-IN" sz="2400" dirty="0"/>
              <a:t>: ST THOMAS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813409"/>
              </p:ext>
            </p:extLst>
          </p:nvPr>
        </p:nvGraphicFramePr>
        <p:xfrm>
          <a:off x="2514600" y="1585998"/>
          <a:ext cx="6440627" cy="3714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1032</Words>
  <Application>Microsoft Office PowerPoint</Application>
  <PresentationFormat>Widescreen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Kaviya Anjali</cp:lastModifiedBy>
  <cp:revision>28</cp:revision>
  <dcterms:created xsi:type="dcterms:W3CDTF">2024-03-29T15:07:22Z</dcterms:created>
  <dcterms:modified xsi:type="dcterms:W3CDTF">2024-09-09T12:27:37Z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