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howGuides="1">
      <p:cViewPr varScale="1">
        <p:scale>
          <a:sx n="94" d="100"/>
          <a:sy n="94" d="100"/>
        </p:scale>
        <p:origin x="608" y="192"/>
      </p:cViewPr>
      <p:guideLst>
        <p:guide orient="horz" pos="14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52400" y="170180"/>
            <a:ext cx="5754370" cy="57531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sym typeface="+mn-ea"/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600" y="527050"/>
            <a:ext cx="1260475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2600" y="525145"/>
            <a:ext cx="1346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:logocManager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3155" y="831850"/>
            <a:ext cx="29845" cy="50355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1036320" y="1056640"/>
            <a:ext cx="152400" cy="3145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83820" y="105689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-137160" y="831850"/>
            <a:ext cx="1356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execute(“remind”)</a:t>
            </a:r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113155" y="1143000"/>
            <a:ext cx="2088515" cy="133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633970" y="1565910"/>
            <a:ext cx="1050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                 excute()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1186815"/>
            <a:ext cx="1546225" cy="3790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114800" y="1213485"/>
            <a:ext cx="1684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r :remindCommand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76600" y="869315"/>
            <a:ext cx="17145" cy="14166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1670" y="1143000"/>
            <a:ext cx="154305" cy="883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031230" y="170180"/>
            <a:ext cx="3085465" cy="57531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9660" y="1836420"/>
            <a:ext cx="1237615" cy="379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324600" y="1836420"/>
            <a:ext cx="103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:Model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49" idx="0"/>
          </p:cNvCxnSpPr>
          <p:nvPr/>
        </p:nvCxnSpPr>
        <p:spPr>
          <a:xfrm>
            <a:off x="4965065" y="2571750"/>
            <a:ext cx="18237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81800" y="2204720"/>
            <a:ext cx="0" cy="35814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04330" y="2571750"/>
            <a:ext cx="168910" cy="5518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15" name="Text Box 14"/>
          <p:cNvSpPr txBox="1"/>
          <p:nvPr/>
        </p:nvSpPr>
        <p:spPr>
          <a:xfrm>
            <a:off x="5271770" y="2327910"/>
            <a:ext cx="1303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4"/>
                </a:solidFill>
              </a:rPr>
              <a:t>sortRemindList()</a:t>
            </a:r>
            <a:endParaRPr lang="en-US" sz="1200">
              <a:solidFill>
                <a:schemeClr val="accent4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974590" y="3974465"/>
            <a:ext cx="1896745" cy="1460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6600" y="1371600"/>
            <a:ext cx="838200" cy="95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04330" y="3500120"/>
            <a:ext cx="168910" cy="4889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20" name="Text Box 19"/>
          <p:cNvSpPr txBox="1"/>
          <p:nvPr/>
        </p:nvSpPr>
        <p:spPr>
          <a:xfrm>
            <a:off x="5246370" y="329120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4"/>
                </a:solidFill>
              </a:rPr>
              <a:t>filterRemindList()</a:t>
            </a:r>
            <a:endParaRPr lang="en-US" sz="1200">
              <a:solidFill>
                <a:schemeClr val="accent4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53000" y="3123565"/>
            <a:ext cx="1751330" cy="63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76525" y="500380"/>
            <a:ext cx="1233805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609215" y="574675"/>
            <a:ext cx="1369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:taskBookParser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255395" y="918845"/>
            <a:ext cx="1880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parseCommand(“remind”)</a:t>
            </a:r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98880" y="2462530"/>
            <a:ext cx="3611880" cy="63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10760" y="1565910"/>
            <a:ext cx="154305" cy="2419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55998" y="179568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188720" y="2026285"/>
            <a:ext cx="20904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2032635" y="1795780"/>
            <a:ext cx="325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r</a:t>
            </a:r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876800" y="1520190"/>
            <a:ext cx="19685" cy="28232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4810760" y="2462530"/>
            <a:ext cx="154305" cy="1657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624455" y="2232660"/>
            <a:ext cx="810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execute()</a:t>
            </a:r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953000" y="3500120"/>
            <a:ext cx="18237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4114800"/>
            <a:ext cx="3660140" cy="50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729480" y="4202430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676525" y="3884295"/>
            <a:ext cx="572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result</a:t>
            </a:r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200" y="4191000"/>
            <a:ext cx="960120" cy="114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308610" y="397446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result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50925" y="4466590"/>
            <a:ext cx="154305" cy="1113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-69215" y="446684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91440" y="4236085"/>
            <a:ext cx="1051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reinitializeRemindList()</a:t>
            </a:r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7160" y="5568950"/>
            <a:ext cx="960120" cy="114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0"/>
          </p:cNvCxnSpPr>
          <p:nvPr/>
        </p:nvCxnSpPr>
        <p:spPr>
          <a:xfrm flipV="1">
            <a:off x="1205230" y="4570730"/>
            <a:ext cx="5576570" cy="63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2903855" y="4343400"/>
            <a:ext cx="1992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0070C0"/>
                </a:solidFill>
              </a:rPr>
              <a:t>reinitializeRemindList()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97345" y="4570730"/>
            <a:ext cx="168910" cy="7677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51" name="Rectangle 50"/>
          <p:cNvSpPr/>
          <p:nvPr/>
        </p:nvSpPr>
        <p:spPr>
          <a:xfrm>
            <a:off x="7307580" y="4006850"/>
            <a:ext cx="1503680" cy="379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7245985" y="4043045"/>
            <a:ext cx="1626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:VersionedTaskBook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8059420" y="4385945"/>
            <a:ext cx="17780" cy="18624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>
            <a:off x="6866255" y="4632325"/>
            <a:ext cx="1193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74965" y="4632325"/>
            <a:ext cx="168910" cy="5518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/>
          </a:p>
        </p:txBody>
      </p:sp>
      <p:sp>
        <p:nvSpPr>
          <p:cNvPr id="57" name="Text Box 56"/>
          <p:cNvSpPr txBox="1"/>
          <p:nvPr/>
        </p:nvSpPr>
        <p:spPr>
          <a:xfrm>
            <a:off x="6978650" y="4385945"/>
            <a:ext cx="996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7030A0"/>
                </a:solidFill>
              </a:rPr>
              <a:t>getTaskList()</a:t>
            </a:r>
            <a:endParaRPr lang="en-US" sz="120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858000" y="5181600"/>
            <a:ext cx="1201420" cy="1714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0" idx="2"/>
          </p:cNvCxnSpPr>
          <p:nvPr/>
        </p:nvCxnSpPr>
        <p:spPr>
          <a:xfrm>
            <a:off x="1209040" y="5338445"/>
            <a:ext cx="5572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Presentation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Alone</cp:lastModifiedBy>
  <cp:revision>113</cp:revision>
  <dcterms:created xsi:type="dcterms:W3CDTF">2016-07-22T14:33:00Z</dcterms:created>
  <dcterms:modified xsi:type="dcterms:W3CDTF">2019-04-13T19:33:53Z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