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1464" y="-51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94429" y="1022730"/>
            <a:ext cx="7625503" cy="514088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520480" y="3731869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767445" y="3780292"/>
            <a:ext cx="227224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</p:cNvCxnSpPr>
          <p:nvPr/>
        </p:nvCxnSpPr>
        <p:spPr>
          <a:xfrm flipV="1">
            <a:off x="2083512" y="3492667"/>
            <a:ext cx="4018808" cy="151530"/>
          </a:xfrm>
          <a:prstGeom prst="bentConnector3">
            <a:avLst>
              <a:gd name="adj1" fmla="val 100057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51402" y="311376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22110" y="322092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305028" y="3905249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605291" y="3308682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545124" y="3308681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068980" y="381855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520480" y="311479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319560" y="3271662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083512" y="318497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387850" y="311479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020172" y="318916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008877" y="312669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553951" y="321030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789999" y="3296995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8" name="Flowchart: Decision 96"/>
          <p:cNvSpPr/>
          <p:nvPr/>
        </p:nvSpPr>
        <p:spPr>
          <a:xfrm>
            <a:off x="6737147" y="321683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5400000">
            <a:off x="3015015" y="2863168"/>
            <a:ext cx="502368" cy="87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125445" y="2455361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824068" y="2067157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553951" y="35853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694429" y="4310652"/>
            <a:ext cx="98087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</p:cNvCxnSpPr>
          <p:nvPr/>
        </p:nvCxnSpPr>
        <p:spPr>
          <a:xfrm rot="5400000">
            <a:off x="962157" y="4084999"/>
            <a:ext cx="471034" cy="109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168972" y="337221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30456" y="33665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36613" y="330628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25391" y="393636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145096" y="34734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393027" y="2837792"/>
            <a:ext cx="867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146874" y="2864686"/>
            <a:ext cx="231771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733327" y="2067157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020172" y="3275851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232219" y="213796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461435" y="2246534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3934092" y="3729493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687836" y="3783043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398691" y="3905250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0" name="Rectangle 8">
            <a:extLst>
              <a:ext uri="{FF2B5EF4-FFF2-40B4-BE49-F238E27FC236}">
                <a16:creationId xmlns:a16="http://schemas.microsoft.com/office/drawing/2014/main" id="{6EA1720F-AF3B-4513-A83A-75933938FF78}"/>
              </a:ext>
            </a:extLst>
          </p:cNvPr>
          <p:cNvSpPr/>
          <p:nvPr/>
        </p:nvSpPr>
        <p:spPr>
          <a:xfrm>
            <a:off x="7393028" y="3158046"/>
            <a:ext cx="87452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2" name="Rectangle 8">
            <a:extLst>
              <a:ext uri="{FF2B5EF4-FFF2-40B4-BE49-F238E27FC236}">
                <a16:creationId xmlns:a16="http://schemas.microsoft.com/office/drawing/2014/main" id="{5047F02F-F463-407F-BC3A-33DCC8829F91}"/>
              </a:ext>
            </a:extLst>
          </p:cNvPr>
          <p:cNvSpPr/>
          <p:nvPr/>
        </p:nvSpPr>
        <p:spPr>
          <a:xfrm>
            <a:off x="7393028" y="3481024"/>
            <a:ext cx="8672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3" name="Rectangle 8">
            <a:extLst>
              <a:ext uri="{FF2B5EF4-FFF2-40B4-BE49-F238E27FC236}">
                <a16:creationId xmlns:a16="http://schemas.microsoft.com/office/drawing/2014/main" id="{3AAF65FF-4539-4D97-BDC4-041AB751469D}"/>
              </a:ext>
            </a:extLst>
          </p:cNvPr>
          <p:cNvSpPr/>
          <p:nvPr/>
        </p:nvSpPr>
        <p:spPr>
          <a:xfrm>
            <a:off x="7393029" y="3804002"/>
            <a:ext cx="867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0D349634-2488-4BA9-B442-A5E21C4AB11E}"/>
              </a:ext>
            </a:extLst>
          </p:cNvPr>
          <p:cNvSpPr/>
          <p:nvPr/>
        </p:nvSpPr>
        <p:spPr>
          <a:xfrm>
            <a:off x="7393028" y="4126979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D863CD1A-1FA9-4C69-B893-CAEDFF2A8476}"/>
              </a:ext>
            </a:extLst>
          </p:cNvPr>
          <p:cNvSpPr/>
          <p:nvPr/>
        </p:nvSpPr>
        <p:spPr>
          <a:xfrm>
            <a:off x="7393028" y="4449956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38" name="Elbow Connector 80">
            <a:extLst>
              <a:ext uri="{FF2B5EF4-FFF2-40B4-BE49-F238E27FC236}">
                <a16:creationId xmlns:a16="http://schemas.microsoft.com/office/drawing/2014/main" id="{8D2AA1B2-621F-4B0A-85E7-8BC2A584EDEA}"/>
              </a:ext>
            </a:extLst>
          </p:cNvPr>
          <p:cNvCxnSpPr>
            <a:cxnSpLocks/>
            <a:endCxn id="137" idx="1"/>
          </p:cNvCxnSpPr>
          <p:nvPr/>
        </p:nvCxnSpPr>
        <p:spPr>
          <a:xfrm rot="16200000" flipH="1">
            <a:off x="7096037" y="4295857"/>
            <a:ext cx="322980" cy="2710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9" name="Rectangle 8">
            <a:extLst>
              <a:ext uri="{FF2B5EF4-FFF2-40B4-BE49-F238E27FC236}">
                <a16:creationId xmlns:a16="http://schemas.microsoft.com/office/drawing/2014/main" id="{E400448B-9446-445C-A8DB-4C456E9481A6}"/>
              </a:ext>
            </a:extLst>
          </p:cNvPr>
          <p:cNvSpPr/>
          <p:nvPr/>
        </p:nvSpPr>
        <p:spPr>
          <a:xfrm>
            <a:off x="7395709" y="4768141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0" name="Elbow Connector 80">
            <a:extLst>
              <a:ext uri="{FF2B5EF4-FFF2-40B4-BE49-F238E27FC236}">
                <a16:creationId xmlns:a16="http://schemas.microsoft.com/office/drawing/2014/main" id="{0E316A2C-7DF3-45B1-A16A-589E2E8CEF52}"/>
              </a:ext>
            </a:extLst>
          </p:cNvPr>
          <p:cNvCxnSpPr>
            <a:cxnSpLocks/>
            <a:endCxn id="139" idx="1"/>
          </p:cNvCxnSpPr>
          <p:nvPr/>
        </p:nvCxnSpPr>
        <p:spPr>
          <a:xfrm rot="16200000" flipH="1">
            <a:off x="7101692" y="4617016"/>
            <a:ext cx="314344" cy="2736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1" name="Rectangle 8">
            <a:extLst>
              <a:ext uri="{FF2B5EF4-FFF2-40B4-BE49-F238E27FC236}">
                <a16:creationId xmlns:a16="http://schemas.microsoft.com/office/drawing/2014/main" id="{7C3E0BBD-CC41-4129-96F1-07E86CC8D68C}"/>
              </a:ext>
            </a:extLst>
          </p:cNvPr>
          <p:cNvSpPr/>
          <p:nvPr/>
        </p:nvSpPr>
        <p:spPr>
          <a:xfrm>
            <a:off x="7403656" y="5089797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42" name="Elbow Connector 80">
            <a:extLst>
              <a:ext uri="{FF2B5EF4-FFF2-40B4-BE49-F238E27FC236}">
                <a16:creationId xmlns:a16="http://schemas.microsoft.com/office/drawing/2014/main" id="{28A873BE-3C8A-49A5-BAAB-0BAFABCFD1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6361" y="4929474"/>
            <a:ext cx="314342" cy="27306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3" name="Elbow Connector 78">
            <a:extLst>
              <a:ext uri="{FF2B5EF4-FFF2-40B4-BE49-F238E27FC236}">
                <a16:creationId xmlns:a16="http://schemas.microsoft.com/office/drawing/2014/main" id="{17048CD0-329D-4821-A59A-85801ABEE3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4219" y="3649233"/>
            <a:ext cx="319291" cy="2826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4" name="Elbow Connector 80">
            <a:extLst>
              <a:ext uri="{FF2B5EF4-FFF2-40B4-BE49-F238E27FC236}">
                <a16:creationId xmlns:a16="http://schemas.microsoft.com/office/drawing/2014/main" id="{742DD852-2299-4647-8797-8AB1F0F95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98711" y="3970159"/>
            <a:ext cx="322980" cy="27100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78">
            <a:extLst>
              <a:ext uri="{FF2B5EF4-FFF2-40B4-BE49-F238E27FC236}">
                <a16:creationId xmlns:a16="http://schemas.microsoft.com/office/drawing/2014/main" id="{5FA1E01A-3B2E-4AA4-AFDC-DD945D1E9020}"/>
              </a:ext>
            </a:extLst>
          </p:cNvPr>
          <p:cNvCxnSpPr>
            <a:cxnSpLocks/>
            <a:endCxn id="52" idx="1"/>
          </p:cNvCxnSpPr>
          <p:nvPr/>
        </p:nvCxnSpPr>
        <p:spPr>
          <a:xfrm rot="5400000" flipH="1" flipV="1">
            <a:off x="6926666" y="3176038"/>
            <a:ext cx="661715" cy="2710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9C19D88-5E86-4727-A16A-0D2133CAA740}"/>
              </a:ext>
            </a:extLst>
          </p:cNvPr>
          <p:cNvCxnSpPr>
            <a:cxnSpLocks/>
          </p:cNvCxnSpPr>
          <p:nvPr/>
        </p:nvCxnSpPr>
        <p:spPr>
          <a:xfrm>
            <a:off x="7131050" y="3948090"/>
            <a:ext cx="260459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8" name="Rectangle 8">
            <a:extLst>
              <a:ext uri="{FF2B5EF4-FFF2-40B4-BE49-F238E27FC236}">
                <a16:creationId xmlns:a16="http://schemas.microsoft.com/office/drawing/2014/main" id="{386F3633-491C-4C22-A7D0-FD9B8D89CAC0}"/>
              </a:ext>
            </a:extLst>
          </p:cNvPr>
          <p:cNvSpPr/>
          <p:nvPr/>
        </p:nvSpPr>
        <p:spPr>
          <a:xfrm>
            <a:off x="4387849" y="241847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UniqueDayList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2EAAB1D-5097-410F-B61B-C4C5B9CE47F3}"/>
              </a:ext>
            </a:extLst>
          </p:cNvPr>
          <p:cNvSpPr txBox="1"/>
          <p:nvPr/>
        </p:nvSpPr>
        <p:spPr>
          <a:xfrm>
            <a:off x="4161279" y="270455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0" name="Rectangle 8">
            <a:extLst>
              <a:ext uri="{FF2B5EF4-FFF2-40B4-BE49-F238E27FC236}">
                <a16:creationId xmlns:a16="http://schemas.microsoft.com/office/drawing/2014/main" id="{19D3F06F-4C0C-4B3B-A77C-44BCF185D538}"/>
              </a:ext>
            </a:extLst>
          </p:cNvPr>
          <p:cNvSpPr/>
          <p:nvPr/>
        </p:nvSpPr>
        <p:spPr>
          <a:xfrm>
            <a:off x="6008877" y="2411967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1" name="Flowchart: Decision 96">
            <a:extLst>
              <a:ext uri="{FF2B5EF4-FFF2-40B4-BE49-F238E27FC236}">
                <a16:creationId xmlns:a16="http://schemas.microsoft.com/office/drawing/2014/main" id="{38671C37-F885-47B7-8E6D-DB96D7B1CCE2}"/>
              </a:ext>
            </a:extLst>
          </p:cNvPr>
          <p:cNvSpPr/>
          <p:nvPr/>
        </p:nvSpPr>
        <p:spPr>
          <a:xfrm>
            <a:off x="5561564" y="24989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3F40BFD-DBEE-47A0-A816-B5F1FD53244B}"/>
              </a:ext>
            </a:extLst>
          </p:cNvPr>
          <p:cNvSpPr txBox="1"/>
          <p:nvPr/>
        </p:nvSpPr>
        <p:spPr>
          <a:xfrm>
            <a:off x="5844312" y="263886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3" name="Flowchart: Decision 96">
            <a:extLst>
              <a:ext uri="{FF2B5EF4-FFF2-40B4-BE49-F238E27FC236}">
                <a16:creationId xmlns:a16="http://schemas.microsoft.com/office/drawing/2014/main" id="{F9AB96E9-4F5A-48AB-B320-6426A24B43FB}"/>
              </a:ext>
            </a:extLst>
          </p:cNvPr>
          <p:cNvSpPr/>
          <p:nvPr/>
        </p:nvSpPr>
        <p:spPr>
          <a:xfrm rot="10800000">
            <a:off x="6727968" y="2475921"/>
            <a:ext cx="236048" cy="19071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3A571CF-5E79-452F-AA37-938511C43834}"/>
              </a:ext>
            </a:extLst>
          </p:cNvPr>
          <p:cNvCxnSpPr>
            <a:cxnSpLocks/>
            <a:stCxn id="151" idx="3"/>
            <a:endCxn id="150" idx="1"/>
          </p:cNvCxnSpPr>
          <p:nvPr/>
        </p:nvCxnSpPr>
        <p:spPr>
          <a:xfrm flipV="1">
            <a:off x="5797612" y="2585347"/>
            <a:ext cx="211265" cy="29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AF579E5-95FC-4006-BBFB-750549265732}"/>
              </a:ext>
            </a:extLst>
          </p:cNvPr>
          <p:cNvCxnSpPr>
            <a:cxnSpLocks/>
            <a:stCxn id="78" idx="3"/>
            <a:endCxn id="130" idx="1"/>
          </p:cNvCxnSpPr>
          <p:nvPr/>
        </p:nvCxnSpPr>
        <p:spPr>
          <a:xfrm flipV="1">
            <a:off x="6973195" y="3300938"/>
            <a:ext cx="419833" cy="25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6" name="Rectangle 8">
            <a:extLst>
              <a:ext uri="{FF2B5EF4-FFF2-40B4-BE49-F238E27FC236}">
                <a16:creationId xmlns:a16="http://schemas.microsoft.com/office/drawing/2014/main" id="{845E3C7D-7BA6-4AE7-94F7-0221EA20EB62}"/>
              </a:ext>
            </a:extLst>
          </p:cNvPr>
          <p:cNvSpPr/>
          <p:nvPr/>
        </p:nvSpPr>
        <p:spPr>
          <a:xfrm>
            <a:off x="7385769" y="1762508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Cca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7" name="Rectangle 8">
            <a:extLst>
              <a:ext uri="{FF2B5EF4-FFF2-40B4-BE49-F238E27FC236}">
                <a16:creationId xmlns:a16="http://schemas.microsoft.com/office/drawing/2014/main" id="{43D87AE1-B901-4C6F-9699-276ABC018828}"/>
              </a:ext>
            </a:extLst>
          </p:cNvPr>
          <p:cNvSpPr/>
          <p:nvPr/>
        </p:nvSpPr>
        <p:spPr>
          <a:xfrm>
            <a:off x="7378644" y="1434676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Errand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8" name="Rectangle 8">
            <a:extLst>
              <a:ext uri="{FF2B5EF4-FFF2-40B4-BE49-F238E27FC236}">
                <a16:creationId xmlns:a16="http://schemas.microsoft.com/office/drawing/2014/main" id="{547BAACD-4007-45CF-BD65-BFD0EDD322A7}"/>
              </a:ext>
            </a:extLst>
          </p:cNvPr>
          <p:cNvSpPr/>
          <p:nvPr/>
        </p:nvSpPr>
        <p:spPr>
          <a:xfrm>
            <a:off x="7378644" y="1112575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Other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9" name="Rectangle 8">
            <a:extLst>
              <a:ext uri="{FF2B5EF4-FFF2-40B4-BE49-F238E27FC236}">
                <a16:creationId xmlns:a16="http://schemas.microsoft.com/office/drawing/2014/main" id="{72CD027E-B37C-413A-8B14-8D78F137F8DD}"/>
              </a:ext>
            </a:extLst>
          </p:cNvPr>
          <p:cNvSpPr/>
          <p:nvPr/>
        </p:nvSpPr>
        <p:spPr>
          <a:xfrm>
            <a:off x="7385769" y="2090345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Academic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EC399546-44EB-4AF7-8CF1-A06F530E4070}"/>
              </a:ext>
            </a:extLst>
          </p:cNvPr>
          <p:cNvSpPr/>
          <p:nvPr/>
        </p:nvSpPr>
        <p:spPr>
          <a:xfrm>
            <a:off x="7378645" y="2418776"/>
            <a:ext cx="87452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754AE74-5818-45CB-901B-2267794D77D2}"/>
              </a:ext>
            </a:extLst>
          </p:cNvPr>
          <p:cNvCxnSpPr>
            <a:cxnSpLocks/>
          </p:cNvCxnSpPr>
          <p:nvPr/>
        </p:nvCxnSpPr>
        <p:spPr>
          <a:xfrm flipV="1">
            <a:off x="6973195" y="2569091"/>
            <a:ext cx="419833" cy="258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6" name="Elbow Connector 78">
            <a:extLst>
              <a:ext uri="{FF2B5EF4-FFF2-40B4-BE49-F238E27FC236}">
                <a16:creationId xmlns:a16="http://schemas.microsoft.com/office/drawing/2014/main" id="{BA7690E2-347B-49E6-8E16-47515F620501}"/>
              </a:ext>
            </a:extLst>
          </p:cNvPr>
          <p:cNvCxnSpPr>
            <a:cxnSpLocks/>
            <a:endCxn id="159" idx="1"/>
          </p:cNvCxnSpPr>
          <p:nvPr/>
        </p:nvCxnSpPr>
        <p:spPr>
          <a:xfrm rot="5400000" flipH="1" flipV="1">
            <a:off x="7074210" y="2273788"/>
            <a:ext cx="352110" cy="27100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7" name="Elbow Connector 78">
            <a:extLst>
              <a:ext uri="{FF2B5EF4-FFF2-40B4-BE49-F238E27FC236}">
                <a16:creationId xmlns:a16="http://schemas.microsoft.com/office/drawing/2014/main" id="{2CD77293-29C1-4A4A-B9C8-716C0D83DA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1609" y="1933411"/>
            <a:ext cx="329791" cy="273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8" name="Elbow Connector 78">
            <a:extLst>
              <a:ext uri="{FF2B5EF4-FFF2-40B4-BE49-F238E27FC236}">
                <a16:creationId xmlns:a16="http://schemas.microsoft.com/office/drawing/2014/main" id="{49EB416E-8AAB-44D1-90C9-B46943E844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0889" y="1606291"/>
            <a:ext cx="329791" cy="273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9" name="Elbow Connector 78">
            <a:extLst>
              <a:ext uri="{FF2B5EF4-FFF2-40B4-BE49-F238E27FC236}">
                <a16:creationId xmlns:a16="http://schemas.microsoft.com/office/drawing/2014/main" id="{598FB4D8-09C5-4DCC-9E1B-B3F3D0D8EF8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0890" y="1310286"/>
            <a:ext cx="329791" cy="2737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1" name="Elbow Connector 63">
            <a:extLst>
              <a:ext uri="{FF2B5EF4-FFF2-40B4-BE49-F238E27FC236}">
                <a16:creationId xmlns:a16="http://schemas.microsoft.com/office/drawing/2014/main" id="{5B20BFCC-8D3A-4649-82D9-4C7E3B0BB952}"/>
              </a:ext>
            </a:extLst>
          </p:cNvPr>
          <p:cNvCxnSpPr>
            <a:cxnSpLocks/>
            <a:stCxn id="51" idx="0"/>
            <a:endCxn id="148" idx="1"/>
          </p:cNvCxnSpPr>
          <p:nvPr/>
        </p:nvCxnSpPr>
        <p:spPr>
          <a:xfrm rot="5400000" flipH="1" flipV="1">
            <a:off x="3964371" y="2765684"/>
            <a:ext cx="597303" cy="24965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B00EAA1D-9B43-45A3-B937-30224AAF2ABB}"/>
              </a:ext>
            </a:extLst>
          </p:cNvPr>
          <p:cNvSpPr/>
          <p:nvPr/>
        </p:nvSpPr>
        <p:spPr>
          <a:xfrm>
            <a:off x="4388214" y="179381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dayMap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3" name="Flowchart: Decision 96">
            <a:extLst>
              <a:ext uri="{FF2B5EF4-FFF2-40B4-BE49-F238E27FC236}">
                <a16:creationId xmlns:a16="http://schemas.microsoft.com/office/drawing/2014/main" id="{927187D6-8C5E-484B-9C97-75EEA5E47C45}"/>
              </a:ext>
            </a:extLst>
          </p:cNvPr>
          <p:cNvSpPr/>
          <p:nvPr/>
        </p:nvSpPr>
        <p:spPr>
          <a:xfrm>
            <a:off x="5545658" y="187989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BD9274-85EB-4359-9726-20CAA81191B1}"/>
              </a:ext>
            </a:extLst>
          </p:cNvPr>
          <p:cNvSpPr txBox="1"/>
          <p:nvPr/>
        </p:nvSpPr>
        <p:spPr>
          <a:xfrm>
            <a:off x="6069670" y="222908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5" name="Elbow Connector 78">
            <a:extLst>
              <a:ext uri="{FF2B5EF4-FFF2-40B4-BE49-F238E27FC236}">
                <a16:creationId xmlns:a16="http://schemas.microsoft.com/office/drawing/2014/main" id="{E50418CE-7C39-4FCD-B011-5A870E880B45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5781706" y="1966588"/>
            <a:ext cx="508757" cy="44118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63">
            <a:extLst>
              <a:ext uri="{FF2B5EF4-FFF2-40B4-BE49-F238E27FC236}">
                <a16:creationId xmlns:a16="http://schemas.microsoft.com/office/drawing/2014/main" id="{3A8BFE18-15E0-4C3A-8265-27F11D7009AA}"/>
              </a:ext>
            </a:extLst>
          </p:cNvPr>
          <p:cNvCxnSpPr>
            <a:cxnSpLocks/>
            <a:endCxn id="172" idx="1"/>
          </p:cNvCxnSpPr>
          <p:nvPr/>
        </p:nvCxnSpPr>
        <p:spPr>
          <a:xfrm rot="5400000" flipH="1" flipV="1">
            <a:off x="3954111" y="2151805"/>
            <a:ext cx="618716" cy="24949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5EAE191-0381-40A6-BD53-C310632E4165}"/>
              </a:ext>
            </a:extLst>
          </p:cNvPr>
          <p:cNvSpPr txBox="1"/>
          <p:nvPr/>
        </p:nvSpPr>
        <p:spPr>
          <a:xfrm>
            <a:off x="4183655" y="2067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82" name="Elbow Connector 106">
            <a:extLst>
              <a:ext uri="{FF2B5EF4-FFF2-40B4-BE49-F238E27FC236}">
                <a16:creationId xmlns:a16="http://schemas.microsoft.com/office/drawing/2014/main" id="{9AF15FCC-5BA6-4960-8E10-C681D23EEB85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2068980" y="2758727"/>
            <a:ext cx="4293990" cy="245946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9F9ABA-71A6-45A5-8656-A5707191421C}"/>
              </a:ext>
            </a:extLst>
          </p:cNvPr>
          <p:cNvSpPr txBox="1"/>
          <p:nvPr/>
        </p:nvSpPr>
        <p:spPr>
          <a:xfrm>
            <a:off x="6102320" y="281809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89BCDDA-6001-42A5-8D9E-969A3D079156}"/>
              </a:ext>
            </a:extLst>
          </p:cNvPr>
          <p:cNvSpPr txBox="1"/>
          <p:nvPr/>
        </p:nvSpPr>
        <p:spPr>
          <a:xfrm>
            <a:off x="6247491" y="275591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205E516D-0048-423E-B81D-DFF50D4A80AB}"/>
              </a:ext>
            </a:extLst>
          </p:cNvPr>
          <p:cNvSpPr/>
          <p:nvPr/>
        </p:nvSpPr>
        <p:spPr>
          <a:xfrm>
            <a:off x="2513741" y="4249371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0A0D094-496C-44B8-BF5B-A83D6F3FE457}"/>
              </a:ext>
            </a:extLst>
          </p:cNvPr>
          <p:cNvCxnSpPr>
            <a:stCxn id="95" idx="3"/>
            <a:endCxn id="93" idx="1"/>
          </p:cNvCxnSpPr>
          <p:nvPr/>
        </p:nvCxnSpPr>
        <p:spPr>
          <a:xfrm>
            <a:off x="2312821" y="4406242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2B3D73AD-A636-46DD-8FE9-3E0A56969E85}"/>
              </a:ext>
            </a:extLst>
          </p:cNvPr>
          <p:cNvSpPr/>
          <p:nvPr/>
        </p:nvSpPr>
        <p:spPr>
          <a:xfrm>
            <a:off x="2076773" y="431955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512A1A-C886-454D-B98F-D832EF8D0A95}"/>
              </a:ext>
            </a:extLst>
          </p:cNvPr>
          <p:cNvSpPr txBox="1"/>
          <p:nvPr/>
        </p:nvSpPr>
        <p:spPr>
          <a:xfrm>
            <a:off x="2329874" y="444086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28" name="Elbow Connector 63">
            <a:extLst>
              <a:ext uri="{FF2B5EF4-FFF2-40B4-BE49-F238E27FC236}">
                <a16:creationId xmlns:a16="http://schemas.microsoft.com/office/drawing/2014/main" id="{AB00D1A4-4CFA-450E-A170-005B68EEC13D}"/>
              </a:ext>
            </a:extLst>
          </p:cNvPr>
          <p:cNvCxnSpPr>
            <a:cxnSpLocks/>
            <a:endCxn id="129" idx="3"/>
          </p:cNvCxnSpPr>
          <p:nvPr/>
        </p:nvCxnSpPr>
        <p:spPr>
          <a:xfrm rot="5400000">
            <a:off x="2672543" y="5041284"/>
            <a:ext cx="880905" cy="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9" name="Isosceles Triangle 102">
            <a:extLst>
              <a:ext uri="{FF2B5EF4-FFF2-40B4-BE49-F238E27FC236}">
                <a16:creationId xmlns:a16="http://schemas.microsoft.com/office/drawing/2014/main" id="{84E7A743-5048-43B7-977F-0F5914C92969}"/>
              </a:ext>
            </a:extLst>
          </p:cNvPr>
          <p:cNvSpPr/>
          <p:nvPr/>
        </p:nvSpPr>
        <p:spPr>
          <a:xfrm flipV="1">
            <a:off x="2971800" y="5481738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1D45A047-8218-4649-A715-EBD792402CB4}"/>
              </a:ext>
            </a:extLst>
          </p:cNvPr>
          <p:cNvSpPr/>
          <p:nvPr/>
        </p:nvSpPr>
        <p:spPr>
          <a:xfrm>
            <a:off x="2707386" y="565540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4" name="Rectangle 8">
            <a:extLst>
              <a:ext uri="{FF2B5EF4-FFF2-40B4-BE49-F238E27FC236}">
                <a16:creationId xmlns:a16="http://schemas.microsoft.com/office/drawing/2014/main" id="{90415E58-6857-4D43-9434-038E98958C3D}"/>
              </a:ext>
            </a:extLst>
          </p:cNvPr>
          <p:cNvSpPr/>
          <p:nvPr/>
        </p:nvSpPr>
        <p:spPr>
          <a:xfrm>
            <a:off x="811615" y="564693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6" name="Isosceles Triangle 102">
            <a:extLst>
              <a:ext uri="{FF2B5EF4-FFF2-40B4-BE49-F238E27FC236}">
                <a16:creationId xmlns:a16="http://schemas.microsoft.com/office/drawing/2014/main" id="{FDA8A358-D7DF-467D-B520-A5168B552F44}"/>
              </a:ext>
            </a:extLst>
          </p:cNvPr>
          <p:cNvSpPr/>
          <p:nvPr/>
        </p:nvSpPr>
        <p:spPr>
          <a:xfrm rot="16200000">
            <a:off x="2219766" y="571773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47" name="Elbow Connector 63">
            <a:extLst>
              <a:ext uri="{FF2B5EF4-FFF2-40B4-BE49-F238E27FC236}">
                <a16:creationId xmlns:a16="http://schemas.microsoft.com/office/drawing/2014/main" id="{BEA98A50-B86E-4934-B57E-56B35D1FBC99}"/>
              </a:ext>
            </a:extLst>
          </p:cNvPr>
          <p:cNvCxnSpPr>
            <a:stCxn id="136" idx="3"/>
          </p:cNvCxnSpPr>
          <p:nvPr/>
        </p:nvCxnSpPr>
        <p:spPr>
          <a:xfrm>
            <a:off x="2448982" y="582630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1" name="Rectangle 8">
            <a:extLst>
              <a:ext uri="{FF2B5EF4-FFF2-40B4-BE49-F238E27FC236}">
                <a16:creationId xmlns:a16="http://schemas.microsoft.com/office/drawing/2014/main" id="{AC7465EE-F077-4D67-9FC4-14A56A683FC2}"/>
              </a:ext>
            </a:extLst>
          </p:cNvPr>
          <p:cNvSpPr/>
          <p:nvPr/>
        </p:nvSpPr>
        <p:spPr>
          <a:xfrm>
            <a:off x="4401289" y="4267200"/>
            <a:ext cx="12375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UniqueAccountList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2" name="Flowchart: Decision 96">
            <a:extLst>
              <a:ext uri="{FF2B5EF4-FFF2-40B4-BE49-F238E27FC236}">
                <a16:creationId xmlns:a16="http://schemas.microsoft.com/office/drawing/2014/main" id="{A3F61833-D478-49FF-8E67-201EC1B80E20}"/>
              </a:ext>
            </a:extLst>
          </p:cNvPr>
          <p:cNvSpPr/>
          <p:nvPr/>
        </p:nvSpPr>
        <p:spPr>
          <a:xfrm>
            <a:off x="4006585" y="435235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FFB6E50-AAEA-4FAD-B3DE-5C7E9A31371C}"/>
              </a:ext>
            </a:extLst>
          </p:cNvPr>
          <p:cNvSpPr txBox="1"/>
          <p:nvPr/>
        </p:nvSpPr>
        <p:spPr>
          <a:xfrm>
            <a:off x="4182411" y="45246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0B42486-10F6-4A56-AAFB-AFC0FBAAE2DE}"/>
              </a:ext>
            </a:extLst>
          </p:cNvPr>
          <p:cNvCxnSpPr>
            <a:cxnSpLocks/>
            <a:endCxn id="161" idx="1"/>
          </p:cNvCxnSpPr>
          <p:nvPr/>
        </p:nvCxnSpPr>
        <p:spPr>
          <a:xfrm>
            <a:off x="4033611" y="4428260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8">
            <a:extLst>
              <a:ext uri="{FF2B5EF4-FFF2-40B4-BE49-F238E27FC236}">
                <a16:creationId xmlns:a16="http://schemas.microsoft.com/office/drawing/2014/main" id="{527F0582-ED33-4834-B068-31E602297015}"/>
              </a:ext>
            </a:extLst>
          </p:cNvPr>
          <p:cNvSpPr/>
          <p:nvPr/>
        </p:nvSpPr>
        <p:spPr>
          <a:xfrm>
            <a:off x="6073614" y="428244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8" name="Flowchart: Decision 96">
            <a:extLst>
              <a:ext uri="{FF2B5EF4-FFF2-40B4-BE49-F238E27FC236}">
                <a16:creationId xmlns:a16="http://schemas.microsoft.com/office/drawing/2014/main" id="{AFCCE568-764E-496E-A7B3-9E40EE6FF3F7}"/>
              </a:ext>
            </a:extLst>
          </p:cNvPr>
          <p:cNvSpPr/>
          <p:nvPr/>
        </p:nvSpPr>
        <p:spPr>
          <a:xfrm>
            <a:off x="5638636" y="436506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79" name="Elbow Connector 63">
            <a:extLst>
              <a:ext uri="{FF2B5EF4-FFF2-40B4-BE49-F238E27FC236}">
                <a16:creationId xmlns:a16="http://schemas.microsoft.com/office/drawing/2014/main" id="{D647EBFF-5B09-4BDC-8B01-08BC44072C08}"/>
              </a:ext>
            </a:extLst>
          </p:cNvPr>
          <p:cNvCxnSpPr>
            <a:cxnSpLocks/>
            <a:endCxn id="170" idx="1"/>
          </p:cNvCxnSpPr>
          <p:nvPr/>
        </p:nvCxnSpPr>
        <p:spPr>
          <a:xfrm>
            <a:off x="5854736" y="4452733"/>
            <a:ext cx="218878" cy="30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CBA2342-9E3E-44BC-A67B-36EAD654B3F1}"/>
              </a:ext>
            </a:extLst>
          </p:cNvPr>
          <p:cNvSpPr txBox="1"/>
          <p:nvPr/>
        </p:nvSpPr>
        <p:spPr>
          <a:xfrm>
            <a:off x="5895193" y="452229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81" name="Flowchart: Decision 96">
            <a:extLst>
              <a:ext uri="{FF2B5EF4-FFF2-40B4-BE49-F238E27FC236}">
                <a16:creationId xmlns:a16="http://schemas.microsoft.com/office/drawing/2014/main" id="{321EEB1E-008E-4D6D-A4C8-060711091261}"/>
              </a:ext>
            </a:extLst>
          </p:cNvPr>
          <p:cNvSpPr/>
          <p:nvPr/>
        </p:nvSpPr>
        <p:spPr>
          <a:xfrm rot="5400000">
            <a:off x="6267073" y="46683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E7572D1-694D-4544-BEF3-77F228872BA9}"/>
              </a:ext>
            </a:extLst>
          </p:cNvPr>
          <p:cNvCxnSpPr>
            <a:cxnSpLocks/>
            <a:stCxn id="181" idx="3"/>
            <a:endCxn id="183" idx="0"/>
          </p:cNvCxnSpPr>
          <p:nvPr/>
        </p:nvCxnSpPr>
        <p:spPr>
          <a:xfrm flipH="1">
            <a:off x="6376474" y="4873026"/>
            <a:ext cx="8623" cy="81935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3" name="Rectangle 8">
            <a:extLst>
              <a:ext uri="{FF2B5EF4-FFF2-40B4-BE49-F238E27FC236}">
                <a16:creationId xmlns:a16="http://schemas.microsoft.com/office/drawing/2014/main" id="{3D301EDA-725B-4C3A-84C7-9C47F602D18D}"/>
              </a:ext>
            </a:extLst>
          </p:cNvPr>
          <p:cNvSpPr/>
          <p:nvPr/>
        </p:nvSpPr>
        <p:spPr>
          <a:xfrm>
            <a:off x="5939210" y="5692377"/>
            <a:ext cx="87452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4" name="Elbow Connector 80">
            <a:extLst>
              <a:ext uri="{FF2B5EF4-FFF2-40B4-BE49-F238E27FC236}">
                <a16:creationId xmlns:a16="http://schemas.microsoft.com/office/drawing/2014/main" id="{25E81621-2C3D-4F40-8DFE-E960DC713028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6385097" y="5438185"/>
            <a:ext cx="1000672" cy="24851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6" name="Rectangle 8">
            <a:extLst>
              <a:ext uri="{FF2B5EF4-FFF2-40B4-BE49-F238E27FC236}">
                <a16:creationId xmlns:a16="http://schemas.microsoft.com/office/drawing/2014/main" id="{6D80CFB9-603A-4681-9A70-C69CBFFDF869}"/>
              </a:ext>
            </a:extLst>
          </p:cNvPr>
          <p:cNvSpPr/>
          <p:nvPr/>
        </p:nvSpPr>
        <p:spPr>
          <a:xfrm>
            <a:off x="6948505" y="5686699"/>
            <a:ext cx="87452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Password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88" name="Rectangle 8">
            <a:extLst>
              <a:ext uri="{FF2B5EF4-FFF2-40B4-BE49-F238E27FC236}">
                <a16:creationId xmlns:a16="http://schemas.microsoft.com/office/drawing/2014/main" id="{E94A30C1-7D45-4443-BE2E-0D3F72E150A3}"/>
              </a:ext>
            </a:extLst>
          </p:cNvPr>
          <p:cNvSpPr/>
          <p:nvPr/>
        </p:nvSpPr>
        <p:spPr>
          <a:xfrm>
            <a:off x="3423692" y="4781313"/>
            <a:ext cx="12616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LoggedInAccount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FFB827B-F21E-46EA-8970-2E23BE60E5B6}"/>
              </a:ext>
            </a:extLst>
          </p:cNvPr>
          <p:cNvCxnSpPr>
            <a:cxnSpLocks/>
            <a:stCxn id="190" idx="3"/>
            <a:endCxn id="188" idx="1"/>
          </p:cNvCxnSpPr>
          <p:nvPr/>
        </p:nvCxnSpPr>
        <p:spPr>
          <a:xfrm>
            <a:off x="2313953" y="4936281"/>
            <a:ext cx="1109739" cy="124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0" name="Flowchart: Decision 96">
            <a:extLst>
              <a:ext uri="{FF2B5EF4-FFF2-40B4-BE49-F238E27FC236}">
                <a16:creationId xmlns:a16="http://schemas.microsoft.com/office/drawing/2014/main" id="{2973C5D1-79AA-4C76-90DC-CE0CC33E151C}"/>
              </a:ext>
            </a:extLst>
          </p:cNvPr>
          <p:cNvSpPr/>
          <p:nvPr/>
        </p:nvSpPr>
        <p:spPr>
          <a:xfrm>
            <a:off x="2077905" y="484959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9707839-B35E-49DB-BBED-1B7E89D0EBA6}"/>
              </a:ext>
            </a:extLst>
          </p:cNvPr>
          <p:cNvSpPr txBox="1"/>
          <p:nvPr/>
        </p:nvSpPr>
        <p:spPr>
          <a:xfrm>
            <a:off x="3239825" y="49728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2" name="Flowchart: Decision 96">
            <a:extLst>
              <a:ext uri="{FF2B5EF4-FFF2-40B4-BE49-F238E27FC236}">
                <a16:creationId xmlns:a16="http://schemas.microsoft.com/office/drawing/2014/main" id="{5AEEE746-2D28-4ADB-AE7F-41D174C7FBC8}"/>
              </a:ext>
            </a:extLst>
          </p:cNvPr>
          <p:cNvSpPr/>
          <p:nvPr/>
        </p:nvSpPr>
        <p:spPr>
          <a:xfrm>
            <a:off x="4696766" y="485708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93" name="Elbow Connector 80">
            <a:extLst>
              <a:ext uri="{FF2B5EF4-FFF2-40B4-BE49-F238E27FC236}">
                <a16:creationId xmlns:a16="http://schemas.microsoft.com/office/drawing/2014/main" id="{0993BEA9-0F4C-4904-8C61-8B6F1214DA44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4922358" y="4936281"/>
            <a:ext cx="1016852" cy="8989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2" name="Elbow Connector 106">
            <a:extLst>
              <a:ext uri="{FF2B5EF4-FFF2-40B4-BE49-F238E27FC236}">
                <a16:creationId xmlns:a16="http://schemas.microsoft.com/office/drawing/2014/main" id="{91D8A3A0-7EF2-4091-9ADB-FE8CFF33149D}"/>
              </a:ext>
            </a:extLst>
          </p:cNvPr>
          <p:cNvCxnSpPr>
            <a:cxnSpLocks/>
          </p:cNvCxnSpPr>
          <p:nvPr/>
        </p:nvCxnSpPr>
        <p:spPr>
          <a:xfrm>
            <a:off x="2050862" y="4170268"/>
            <a:ext cx="4094234" cy="111231"/>
          </a:xfrm>
          <a:prstGeom prst="bentConnector3">
            <a:avLst>
              <a:gd name="adj1" fmla="val 100011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1724D98-5248-4336-A7E2-B38783DB7A0E}"/>
              </a:ext>
            </a:extLst>
          </p:cNvPr>
          <p:cNvSpPr txBox="1"/>
          <p:nvPr/>
        </p:nvSpPr>
        <p:spPr>
          <a:xfrm>
            <a:off x="6173713" y="41105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34D2A1D-B165-44D4-B975-8A5AFC185193}"/>
              </a:ext>
            </a:extLst>
          </p:cNvPr>
          <p:cNvSpPr txBox="1"/>
          <p:nvPr/>
        </p:nvSpPr>
        <p:spPr>
          <a:xfrm>
            <a:off x="5544818" y="3938087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2019-04-09T02:53:22Z</dcterms:modified>
</cp:coreProperties>
</file>