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5" y="2264095"/>
            <a:ext cx="1707744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n/CS2113…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2130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tb0:Task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71169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tb1:Task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18641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tb2:Task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01867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tb1:Task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22274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tb0:Task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Cheah Zhi Kang</cp:lastModifiedBy>
  <cp:revision>32</cp:revision>
  <dcterms:created xsi:type="dcterms:W3CDTF">2017-07-27T00:35:51Z</dcterms:created>
  <dcterms:modified xsi:type="dcterms:W3CDTF">2019-04-09T05:02:12Z</dcterms:modified>
</cp:coreProperties>
</file>