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tb2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5070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48013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99878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tb2: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28837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485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27204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tb3: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Cheah Zhi Kang</cp:lastModifiedBy>
  <cp:revision>36</cp:revision>
  <dcterms:created xsi:type="dcterms:W3CDTF">2017-07-27T00:35:51Z</dcterms:created>
  <dcterms:modified xsi:type="dcterms:W3CDTF">2019-04-09T08:50:44Z</dcterms:modified>
</cp:coreProperties>
</file>