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67" autoAdjust="0"/>
    <p:restoredTop sz="94660"/>
  </p:normalViewPr>
  <p:slideViewPr>
    <p:cSldViewPr showGuides="1">
      <p:cViewPr varScale="1">
        <p:scale>
          <a:sx n="79" d="100"/>
          <a:sy n="79" d="100"/>
        </p:scale>
        <p:origin x="102" y="288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173566" y="732496"/>
            <a:ext cx="7988578" cy="513490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320394" y="107359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048207" y="1437271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976199" y="1787963"/>
            <a:ext cx="132766" cy="39430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951848" y="952675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:Task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565247" y="1437270"/>
            <a:ext cx="0" cy="298495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507935" y="1858523"/>
            <a:ext cx="105593" cy="23831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8321282" y="2539650"/>
            <a:ext cx="27287" cy="319137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247938" y="2539650"/>
            <a:ext cx="146688" cy="14551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856349" y="1791652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76400" y="1563798"/>
            <a:ext cx="122379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execute(“add n/CS2113…”)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6686786" y="2438358"/>
            <a:ext cx="109363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10640" y="435280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6660598" y="3980425"/>
            <a:ext cx="1603624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128599" y="4241681"/>
            <a:ext cx="135747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818248" y="573994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264222" y="4562879"/>
            <a:ext cx="147526" cy="9739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8582703" y="4388269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addTask</a:t>
            </a:r>
            <a:r>
              <a:rPr lang="en-US" sz="1200" dirty="0">
                <a:solidFill>
                  <a:srgbClr val="7030A0"/>
                </a:solidFill>
              </a:rPr>
              <a:t>(t)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113649" y="1643079"/>
            <a:ext cx="11580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parse(“add”)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727936" y="529439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082518" y="549484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147228" y="399480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40" name="Rectangle 62"/>
          <p:cNvSpPr/>
          <p:nvPr/>
        </p:nvSpPr>
        <p:spPr>
          <a:xfrm>
            <a:off x="10397606" y="121970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733977" y="4604602"/>
            <a:ext cx="168895" cy="19225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8395832" y="4620069"/>
            <a:ext cx="234804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7811214" y="2186285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128600" y="4562879"/>
            <a:ext cx="5135623" cy="1497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145493" y="1893571"/>
            <a:ext cx="134057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129247" y="5522277"/>
            <a:ext cx="51136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8411747" y="4796854"/>
            <a:ext cx="232223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62">
            <a:extLst>
              <a:ext uri="{FF2B5EF4-FFF2-40B4-BE49-F238E27FC236}">
                <a16:creationId xmlns:a16="http://schemas.microsoft.com/office/drawing/2014/main" id="{625ECB56-5D10-4AA1-A697-14A8D26C8852}"/>
              </a:ext>
            </a:extLst>
          </p:cNvPr>
          <p:cNvSpPr/>
          <p:nvPr/>
        </p:nvSpPr>
        <p:spPr>
          <a:xfrm>
            <a:off x="5768488" y="1574950"/>
            <a:ext cx="149297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AddCommand</a:t>
            </a:r>
            <a:r>
              <a:rPr lang="en-US" sz="1600" dirty="0">
                <a:solidFill>
                  <a:schemeClr val="bg1"/>
                </a:solidFill>
              </a:rPr>
              <a:t> Parser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BBF493-2845-4FF8-8FAB-9A4E1DD0DCD0}"/>
              </a:ext>
            </a:extLst>
          </p:cNvPr>
          <p:cNvCxnSpPr>
            <a:cxnSpLocks/>
          </p:cNvCxnSpPr>
          <p:nvPr/>
        </p:nvCxnSpPr>
        <p:spPr>
          <a:xfrm>
            <a:off x="4631445" y="1893571"/>
            <a:ext cx="113704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32A773C-678E-418D-B5AB-E5BF117851CB}"/>
              </a:ext>
            </a:extLst>
          </p:cNvPr>
          <p:cNvSpPr/>
          <p:nvPr/>
        </p:nvSpPr>
        <p:spPr>
          <a:xfrm>
            <a:off x="6442111" y="2049906"/>
            <a:ext cx="209747" cy="1363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8404698-0F74-4DDB-BAC4-CAB0C8C0C80F}"/>
              </a:ext>
            </a:extLst>
          </p:cNvPr>
          <p:cNvCxnSpPr>
            <a:cxnSpLocks/>
          </p:cNvCxnSpPr>
          <p:nvPr/>
        </p:nvCxnSpPr>
        <p:spPr>
          <a:xfrm>
            <a:off x="4631446" y="2186285"/>
            <a:ext cx="18106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40E23B-B2AE-48D0-AB35-FA91AF7CDBB2}"/>
              </a:ext>
            </a:extLst>
          </p:cNvPr>
          <p:cNvCxnSpPr>
            <a:cxnSpLocks/>
          </p:cNvCxnSpPr>
          <p:nvPr/>
        </p:nvCxnSpPr>
        <p:spPr>
          <a:xfrm>
            <a:off x="6551477" y="2191696"/>
            <a:ext cx="11798" cy="21274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1DAA733-3198-47D2-A2B7-AE62B8580095}"/>
              </a:ext>
            </a:extLst>
          </p:cNvPr>
          <p:cNvSpPr/>
          <p:nvPr/>
        </p:nvSpPr>
        <p:spPr>
          <a:xfrm>
            <a:off x="6461737" y="2376326"/>
            <a:ext cx="179234" cy="18110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B9B9FE0-7B93-4DAB-8027-A77A30389CF4}"/>
              </a:ext>
            </a:extLst>
          </p:cNvPr>
          <p:cNvCxnSpPr>
            <a:cxnSpLocks/>
          </p:cNvCxnSpPr>
          <p:nvPr/>
        </p:nvCxnSpPr>
        <p:spPr>
          <a:xfrm>
            <a:off x="4638614" y="2417053"/>
            <a:ext cx="180349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B930EBF-D49A-46DD-97B2-7C53326B62D4}"/>
              </a:ext>
            </a:extLst>
          </p:cNvPr>
          <p:cNvSpPr txBox="1"/>
          <p:nvPr/>
        </p:nvSpPr>
        <p:spPr>
          <a:xfrm>
            <a:off x="4637648" y="2432631"/>
            <a:ext cx="1718372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parse(“name”) parse(“</a:t>
            </a:r>
            <a:r>
              <a:rPr lang="en-US" dirty="0" err="1"/>
              <a:t>startDate</a:t>
            </a:r>
            <a:r>
              <a:rPr lang="en-US" dirty="0"/>
              <a:t>”)</a:t>
            </a:r>
          </a:p>
          <a:p>
            <a:r>
              <a:rPr lang="en-US" dirty="0"/>
              <a:t>parse(“</a:t>
            </a:r>
            <a:r>
              <a:rPr lang="en-US" dirty="0" err="1"/>
              <a:t>startTime</a:t>
            </a:r>
            <a:r>
              <a:rPr lang="en-US" dirty="0"/>
              <a:t>”)</a:t>
            </a:r>
          </a:p>
          <a:p>
            <a:r>
              <a:rPr lang="en-US" dirty="0"/>
              <a:t>parse(“</a:t>
            </a:r>
            <a:r>
              <a:rPr lang="en-US" dirty="0" err="1"/>
              <a:t>endDate</a:t>
            </a:r>
            <a:r>
              <a:rPr lang="en-US" dirty="0"/>
              <a:t>”)</a:t>
            </a:r>
          </a:p>
          <a:p>
            <a:r>
              <a:rPr lang="en-US" dirty="0"/>
              <a:t>parse(“</a:t>
            </a:r>
            <a:r>
              <a:rPr lang="en-US" dirty="0" err="1"/>
              <a:t>endTime</a:t>
            </a:r>
            <a:r>
              <a:rPr lang="en-US" dirty="0"/>
              <a:t>”)</a:t>
            </a:r>
          </a:p>
          <a:p>
            <a:r>
              <a:rPr lang="en-US" dirty="0"/>
              <a:t>parse(“description”)</a:t>
            </a:r>
          </a:p>
          <a:p>
            <a:r>
              <a:rPr lang="en-US" dirty="0"/>
              <a:t>parse(“categories”)</a:t>
            </a:r>
          </a:p>
          <a:p>
            <a:r>
              <a:rPr lang="en-US" dirty="0"/>
              <a:t>parse(“tag”)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749F74E-6F4E-43B8-9B81-2DAF428F1121}"/>
              </a:ext>
            </a:extLst>
          </p:cNvPr>
          <p:cNvCxnSpPr>
            <a:cxnSpLocks/>
          </p:cNvCxnSpPr>
          <p:nvPr/>
        </p:nvCxnSpPr>
        <p:spPr>
          <a:xfrm>
            <a:off x="4651942" y="4187386"/>
            <a:ext cx="18106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FEF32B3-1EC1-4B73-8708-3A7B7D43823C}"/>
              </a:ext>
            </a:extLst>
          </p:cNvPr>
          <p:cNvSpPr txBox="1"/>
          <p:nvPr/>
        </p:nvSpPr>
        <p:spPr>
          <a:xfrm>
            <a:off x="6422907" y="4100167"/>
            <a:ext cx="2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x</a:t>
            </a:r>
          </a:p>
        </p:txBody>
      </p:sp>
      <p:sp>
        <p:nvSpPr>
          <p:cNvPr id="75" name="Rectangle 62">
            <a:extLst>
              <a:ext uri="{FF2B5EF4-FFF2-40B4-BE49-F238E27FC236}">
                <a16:creationId xmlns:a16="http://schemas.microsoft.com/office/drawing/2014/main" id="{89C371AE-5B9B-417B-9ABC-3DB04DC6E7B9}"/>
              </a:ext>
            </a:extLst>
          </p:cNvPr>
          <p:cNvSpPr/>
          <p:nvPr/>
        </p:nvSpPr>
        <p:spPr>
          <a:xfrm>
            <a:off x="8811385" y="4868715"/>
            <a:ext cx="157195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6CB2453-CD82-47E9-AD24-C38A890DE2E4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0818424" y="1519883"/>
            <a:ext cx="0" cy="419137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BBC4DE3-3AB5-4A36-9AB2-9DCD0E51E960}"/>
              </a:ext>
            </a:extLst>
          </p:cNvPr>
          <p:cNvCxnSpPr>
            <a:cxnSpLocks/>
          </p:cNvCxnSpPr>
          <p:nvPr/>
        </p:nvCxnSpPr>
        <p:spPr>
          <a:xfrm>
            <a:off x="8318446" y="5097232"/>
            <a:ext cx="4929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A859663-9CB1-4FA9-8E8D-83C1953DDA64}"/>
              </a:ext>
            </a:extLst>
          </p:cNvPr>
          <p:cNvSpPr/>
          <p:nvPr/>
        </p:nvSpPr>
        <p:spPr>
          <a:xfrm>
            <a:off x="9497785" y="5333923"/>
            <a:ext cx="209747" cy="1363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1622C2F-B093-43E8-B088-49286B4F44B7}"/>
              </a:ext>
            </a:extLst>
          </p:cNvPr>
          <p:cNvCxnSpPr>
            <a:cxnSpLocks/>
          </p:cNvCxnSpPr>
          <p:nvPr/>
        </p:nvCxnSpPr>
        <p:spPr>
          <a:xfrm flipV="1">
            <a:off x="8405729" y="5459453"/>
            <a:ext cx="1191171" cy="1085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70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Cheah Zhi Kang</cp:lastModifiedBy>
  <cp:revision>111</cp:revision>
  <dcterms:created xsi:type="dcterms:W3CDTF">2016-07-22T14:33:02Z</dcterms:created>
  <dcterms:modified xsi:type="dcterms:W3CDTF">2019-04-09T08:39:20Z</dcterms:modified>
</cp:coreProperties>
</file>