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66777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92484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tb1:</a:t>
                      </a:r>
                      <a:r>
                        <a:rPr lang="en-SG" sz="1800" u="sng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3404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Cheah Zhi Kang</cp:lastModifiedBy>
  <cp:revision>26</cp:revision>
  <dcterms:created xsi:type="dcterms:W3CDTF">2017-07-27T00:35:51Z</dcterms:created>
  <dcterms:modified xsi:type="dcterms:W3CDTF">2019-04-09T04:58:38Z</dcterms:modified>
</cp:coreProperties>
</file>