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9/4/2019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58744"/>
              </p:ext>
            </p:extLst>
          </p:nvPr>
        </p:nvGraphicFramePr>
        <p:xfrm>
          <a:off x="473240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tb0:</a:t>
                      </a:r>
                      <a:r>
                        <a:rPr lang="en-SG" sz="1800" u="sng" dirty="0"/>
                        <a:t>TaskBook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137750"/>
              </p:ext>
            </p:extLst>
          </p:nvPr>
        </p:nvGraphicFramePr>
        <p:xfrm>
          <a:off x="4423446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tb2:</a:t>
                      </a:r>
                      <a:r>
                        <a:rPr lang="en-SG" sz="1800" u="sng" dirty="0"/>
                        <a:t>TaskBook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003268"/>
              </p:ext>
            </p:extLst>
          </p:nvPr>
        </p:nvGraphicFramePr>
        <p:xfrm>
          <a:off x="2448342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tb1:</a:t>
                      </a:r>
                      <a:r>
                        <a:rPr lang="en-SG" sz="1800" u="sng" dirty="0"/>
                        <a:t>TaskBook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608751"/>
              </p:ext>
            </p:extLst>
          </p:nvPr>
        </p:nvGraphicFramePr>
        <p:xfrm>
          <a:off x="473239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tb0:</a:t>
                      </a:r>
                      <a:r>
                        <a:rPr lang="en-SG" sz="1800" u="sng" dirty="0"/>
                        <a:t>TaskBook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588081"/>
              </p:ext>
            </p:extLst>
          </p:nvPr>
        </p:nvGraphicFramePr>
        <p:xfrm>
          <a:off x="4423446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tb2:</a:t>
                      </a:r>
                      <a:r>
                        <a:rPr lang="en-SG" sz="1800" u="sng" dirty="0"/>
                        <a:t>TaskBook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79821"/>
              </p:ext>
            </p:extLst>
          </p:nvPr>
        </p:nvGraphicFramePr>
        <p:xfrm>
          <a:off x="2448343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tb1:</a:t>
                      </a:r>
                      <a:r>
                        <a:rPr lang="en-SG" sz="1800" u="sng" dirty="0"/>
                        <a:t>TaskBook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Cheah Zhi Kang</cp:lastModifiedBy>
  <cp:revision>39</cp:revision>
  <dcterms:created xsi:type="dcterms:W3CDTF">2017-07-27T00:35:51Z</dcterms:created>
  <dcterms:modified xsi:type="dcterms:W3CDTF">2019-04-09T07:50:28Z</dcterms:modified>
</cp:coreProperties>
</file>